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1" r:id="rId1"/>
    <p:sldMasterId id="2147483712" r:id="rId2"/>
  </p:sldMasterIdLst>
  <p:notesMasterIdLst>
    <p:notesMasterId r:id="rId10"/>
  </p:notesMasterIdLst>
  <p:sldIdLst>
    <p:sldId id="256" r:id="rId3"/>
    <p:sldId id="257" r:id="rId4"/>
    <p:sldId id="258" r:id="rId5"/>
    <p:sldId id="259" r:id="rId6"/>
    <p:sldId id="260" r:id="rId7"/>
    <p:sldId id="262" r:id="rId8"/>
    <p:sldId id="263" r:id="rId9"/>
  </p:sldIdLst>
  <p:sldSz cx="9144000" cy="5143500" type="screen16x9"/>
  <p:notesSz cx="6858000" cy="9144000"/>
  <p:embeddedFontLst>
    <p:embeddedFont>
      <p:font typeface="Calibri" panose="020F0502020204030204" pitchFamily="34" charset="0"/>
      <p:regular r:id="rId11"/>
      <p:bold r:id="rId12"/>
      <p:italic r:id="rId13"/>
      <p:boldItalic r:id="rId14"/>
    </p:embeddedFont>
    <p:embeddedFont>
      <p:font typeface="Century Gothic" panose="020B0502020202020204" pitchFamily="3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977">
          <p15:clr>
            <a:srgbClr val="9AA0A6"/>
          </p15:clr>
        </p15:guide>
        <p15:guide id="4" pos="72">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6271" autoAdjust="0"/>
  </p:normalViewPr>
  <p:slideViewPr>
    <p:cSldViewPr snapToGrid="0">
      <p:cViewPr varScale="1">
        <p:scale>
          <a:sx n="111" d="100"/>
          <a:sy n="111" d="100"/>
        </p:scale>
        <p:origin x="1614" y="102"/>
      </p:cViewPr>
      <p:guideLst>
        <p:guide orient="horz" pos="1620"/>
        <p:guide pos="2880"/>
        <p:guide pos="977"/>
        <p:guide pos="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5" Type="http://schemas.openxmlformats.org/officeDocument/2006/relationships/slide" Target="slides/slide3.xml"/><Relationship Id="rId15" Type="http://schemas.openxmlformats.org/officeDocument/2006/relationships/font" Target="fonts/font5.fntdata"/><Relationship Id="rId23" Type="http://schemas.microsoft.com/office/2016/11/relationships/changesInfo" Target="changesInfos/changesInfo1.xml"/><Relationship Id="rId10" Type="http://schemas.openxmlformats.org/officeDocument/2006/relationships/notesMaster" Target="notesMasters/notesMaster1.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4.fntdata"/><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e audage" userId="06974cc32a2ceb90" providerId="LiveId" clId="{97EA14BC-1288-40A8-899A-0509582DC8B1}"/>
    <pc:docChg chg="modSld">
      <pc:chgData name="natalie audage" userId="06974cc32a2ceb90" providerId="LiveId" clId="{97EA14BC-1288-40A8-899A-0509582DC8B1}" dt="2022-11-17T21:03:12.362" v="103" actId="5793"/>
      <pc:docMkLst>
        <pc:docMk/>
      </pc:docMkLst>
      <pc:sldChg chg="modNotesTx">
        <pc:chgData name="natalie audage" userId="06974cc32a2ceb90" providerId="LiveId" clId="{97EA14BC-1288-40A8-899A-0509582DC8B1}" dt="2022-11-17T21:01:13.357" v="7" actId="20577"/>
        <pc:sldMkLst>
          <pc:docMk/>
          <pc:sldMk cId="0" sldId="257"/>
        </pc:sldMkLst>
      </pc:sldChg>
      <pc:sldChg chg="modNotesTx">
        <pc:chgData name="natalie audage" userId="06974cc32a2ceb90" providerId="LiveId" clId="{97EA14BC-1288-40A8-899A-0509582DC8B1}" dt="2022-11-17T21:03:12.362" v="103" actId="5793"/>
        <pc:sldMkLst>
          <pc:docMk/>
          <pc:sldMk cId="0" sldId="260"/>
        </pc:sldMkLst>
      </pc:sldChg>
      <pc:sldChg chg="modSp mod">
        <pc:chgData name="natalie audage" userId="06974cc32a2ceb90" providerId="LiveId" clId="{97EA14BC-1288-40A8-899A-0509582DC8B1}" dt="2022-11-17T21:00:51.647" v="6" actId="1076"/>
        <pc:sldMkLst>
          <pc:docMk/>
          <pc:sldMk cId="0" sldId="263"/>
        </pc:sldMkLst>
        <pc:spChg chg="mod">
          <ac:chgData name="natalie audage" userId="06974cc32a2ceb90" providerId="LiveId" clId="{97EA14BC-1288-40A8-899A-0509582DC8B1}" dt="2022-11-17T21:00:45.362" v="5" actId="1076"/>
          <ac:spMkLst>
            <pc:docMk/>
            <pc:sldMk cId="0" sldId="263"/>
            <ac:spMk id="162" creationId="{00000000-0000-0000-0000-000000000000}"/>
          </ac:spMkLst>
        </pc:spChg>
        <pc:spChg chg="mod">
          <ac:chgData name="natalie audage" userId="06974cc32a2ceb90" providerId="LiveId" clId="{97EA14BC-1288-40A8-899A-0509582DC8B1}" dt="2022-11-17T20:59:47.819" v="1" actId="1076"/>
          <ac:spMkLst>
            <pc:docMk/>
            <pc:sldMk cId="0" sldId="263"/>
            <ac:spMk id="167" creationId="{00000000-0000-0000-0000-000000000000}"/>
          </ac:spMkLst>
        </pc:spChg>
        <pc:picChg chg="mod">
          <ac:chgData name="natalie audage" userId="06974cc32a2ceb90" providerId="LiveId" clId="{97EA14BC-1288-40A8-899A-0509582DC8B1}" dt="2022-11-17T21:00:51.647" v="6" actId="1076"/>
          <ac:picMkLst>
            <pc:docMk/>
            <pc:sldMk cId="0" sldId="263"/>
            <ac:picMk id="16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www.pacesconnection.com/blog/organizing-your-aces-initiative-steps-to-growing-a-resilient-community" TargetMode="External"/><Relationship Id="rId3" Type="http://schemas.openxmlformats.org/officeDocument/2006/relationships/hyperlink" Target="https://www.pacesconnection.com/join" TargetMode="External"/><Relationship Id="rId7" Type="http://schemas.openxmlformats.org/officeDocument/2006/relationships/hyperlink" Target="https://www.pacesconnection.com/blog/communities-on-paces-connection-by-interest-and-location"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www.eventbrite.com/o/paces-connection-33705930403" TargetMode="External"/><Relationship Id="rId5" Type="http://schemas.openxmlformats.org/officeDocument/2006/relationships/hyperlink" Target="https://www.pacesconnection.com/blog/paces-connection-presents-the-historical-trauma-in-america-series?fbclid=IwAR3LrIjFCFBAv1v_h63P7V-Dz5ZGdTjhBlSYwxs4Svv9Y7FrgOx3wZQ5aXA" TargetMode="External"/><Relationship Id="rId4" Type="http://schemas.openxmlformats.org/officeDocument/2006/relationships/hyperlink" Target="https://www.pacesconnection.com/pages/CRC"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a:latin typeface="Calibri"/>
              <a:ea typeface="Calibri"/>
              <a:cs typeface="Calibri"/>
              <a:sym typeface="Calibri"/>
            </a:endParaRPr>
          </a:p>
        </p:txBody>
      </p:sp>
      <p:sp>
        <p:nvSpPr>
          <p:cNvPr id="309" name="Google Shape;309;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PACEs science is at the foundation of all we do. If individuals, organizations, systems and communities hope to solve their most intractable problems, they will want to integrate practices and policies based on PACEs science into every organization in every community. </a:t>
            </a:r>
          </a:p>
          <a:p>
            <a:pPr marL="0" lvl="0" indent="0" algn="l" rtl="0">
              <a:lnSpc>
                <a:spcPct val="100000"/>
              </a:lnSpc>
              <a:spcBef>
                <a:spcPts val="0"/>
              </a:spcBef>
              <a:spcAft>
                <a:spcPts val="0"/>
              </a:spcAft>
              <a:buClr>
                <a:schemeClr val="dk1"/>
              </a:buClr>
              <a:buSzPts val="1100"/>
              <a:buFont typeface="Arial"/>
              <a:buNone/>
            </a:pPr>
            <a:endParaRPr sz="1200" dirty="0">
              <a:solidFill>
                <a:schemeClr val="dk1"/>
              </a:solidFill>
              <a:latin typeface="Calibri"/>
              <a:ea typeface="Calibri"/>
              <a:cs typeface="Calibri"/>
              <a:sym typeface="Calibri"/>
            </a:endParaRPr>
          </a:p>
          <a:p>
            <a:pPr marL="0" lvl="0" indent="0" algn="l" rtl="0">
              <a:lnSpc>
                <a:spcPct val="100000"/>
              </a:lnSpc>
              <a:spcBef>
                <a:spcPts val="60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There are five parts to the science of positive and adverse childhood experiences: The burden of childhood adversity on individuals, organizations, systems and communities. The impact of toxic stress from ACEs on the brain. How toxic stress from ACEs damage our health. How toxic stress from ACEs is passed on from generation to generation, and in systems through decades. And how the brain and body can heal through using positive childhood experience, and how we can prevent ACEs.</a:t>
            </a:r>
            <a:endParaRPr sz="1200" dirty="0">
              <a:solidFill>
                <a:schemeClr val="dk1"/>
              </a:solidFill>
              <a:latin typeface="Calibri"/>
              <a:ea typeface="Calibri"/>
              <a:cs typeface="Calibri"/>
              <a:sym typeface="Calibri"/>
            </a:endParaRPr>
          </a:p>
          <a:p>
            <a:pPr marL="0" lvl="0" indent="0" algn="l" rtl="0">
              <a:lnSpc>
                <a:spcPct val="100000"/>
              </a:lnSpc>
              <a:spcBef>
                <a:spcPts val="600"/>
              </a:spcBef>
              <a:spcAft>
                <a:spcPts val="0"/>
              </a:spcAft>
              <a:buClr>
                <a:schemeClr val="dk1"/>
              </a:buClr>
              <a:buSzPts val="1100"/>
              <a:buFont typeface="Arial"/>
              <a:buNone/>
            </a:pPr>
            <a:r>
              <a:rPr lang="en" sz="1200" dirty="0">
                <a:solidFill>
                  <a:schemeClr val="dk1"/>
                </a:solidFill>
                <a:latin typeface="Calibri"/>
                <a:ea typeface="Calibri"/>
                <a:cs typeface="Calibri"/>
                <a:sym typeface="Calibri"/>
              </a:rPr>
              <a:t>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r>
              <a:rPr lang="en" sz="1200" dirty="0">
                <a:latin typeface="Calibri"/>
                <a:ea typeface="Calibri"/>
                <a:cs typeface="Calibri"/>
                <a:sym typeface="Calibri"/>
              </a:rPr>
              <a:t>We at PACEs Connection support communities to accelerate the use of ACEs science…</a:t>
            </a:r>
            <a:endParaRPr sz="1200" dirty="0">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Calibri"/>
              <a:buNone/>
            </a:pPr>
            <a:endParaRPr sz="1200" dirty="0">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Calibri"/>
              <a:buNone/>
            </a:pPr>
            <a:r>
              <a:rPr lang="en" sz="1200" dirty="0">
                <a:latin typeface="Calibri"/>
                <a:ea typeface="Calibri"/>
                <a:cs typeface="Calibri"/>
                <a:sym typeface="Calibri"/>
              </a:rPr>
              <a:t>...to solve our communities’ most intractable problems. </a:t>
            </a:r>
            <a:endParaRPr sz="1200" dirty="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r>
              <a:rPr lang="en" dirty="0"/>
              <a:t>The people and communities who participate in PACEs Connection learn about these new practices and policies, and use them in their own organizations and communities. When they make improvements, they share that with the rest of the PACEs community.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Calibri"/>
              <a:buNone/>
            </a:pPr>
            <a:r>
              <a:rPr lang="en" sz="1200" dirty="0">
                <a:solidFill>
                  <a:schemeClr val="dk1"/>
                </a:solidFill>
              </a:rPr>
              <a:t>This is why individuals, organizations, systems and communities integrate healing-centered, trauma-informed practices based on PACEs science:</a:t>
            </a:r>
            <a:endParaRPr sz="1200" dirty="0">
              <a:solidFill>
                <a:schemeClr val="dk1"/>
              </a:solidFill>
            </a:endParaRPr>
          </a:p>
          <a:p>
            <a:pPr marL="171450" lvl="0" indent="-171450" algn="l" rtl="0">
              <a:lnSpc>
                <a:spcPct val="115000"/>
              </a:lnSpc>
              <a:spcBef>
                <a:spcPts val="0"/>
              </a:spcBef>
              <a:spcAft>
                <a:spcPts val="0"/>
              </a:spcAft>
              <a:buClr>
                <a:schemeClr val="dk1"/>
              </a:buClr>
              <a:buSzPts val="1100"/>
            </a:pPr>
            <a:endParaRPr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Many schools don’t need to </a:t>
            </a:r>
            <a:r>
              <a:rPr lang="en" sz="1200" b="1" dirty="0">
                <a:solidFill>
                  <a:schemeClr val="dk1"/>
                </a:solidFill>
              </a:rPr>
              <a:t>suspend or expel students</a:t>
            </a:r>
            <a:r>
              <a:rPr lang="en" sz="1200" dirty="0">
                <a:solidFill>
                  <a:schemeClr val="dk1"/>
                </a:solidFill>
              </a:rPr>
              <a:t> anymore. In fact, our story about Lincoln High School in Walla Walla, WA, led to the making of the documentary </a:t>
            </a:r>
            <a:r>
              <a:rPr lang="en" sz="1200" i="1" dirty="0">
                <a:solidFill>
                  <a:schemeClr val="dk1"/>
                </a:solidFill>
              </a:rPr>
              <a:t>Paper Tigers</a:t>
            </a:r>
            <a:r>
              <a:rPr lang="en" sz="1200" dirty="0">
                <a:solidFill>
                  <a:schemeClr val="dk1"/>
                </a:solidFill>
              </a:rPr>
              <a:t>, after our story went viral with more than 800,000 page views.</a:t>
            </a:r>
          </a:p>
          <a:p>
            <a:pPr marL="0" lvl="0" indent="0" algn="l" rtl="0">
              <a:lnSpc>
                <a:spcPct val="150000"/>
              </a:lnSpc>
              <a:spcBef>
                <a:spcPts val="0"/>
              </a:spcBef>
              <a:spcAft>
                <a:spcPts val="0"/>
              </a:spcAft>
              <a:buClr>
                <a:schemeClr val="dk1"/>
              </a:buClr>
              <a:buSzPts val="1100"/>
              <a:buNone/>
            </a:pPr>
            <a:endParaRPr lang="en"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A health clinic in Pueblo, Colorado, </a:t>
            </a:r>
            <a:r>
              <a:rPr lang="en" sz="1200" b="1" dirty="0">
                <a:solidFill>
                  <a:schemeClr val="dk1"/>
                </a:solidFill>
              </a:rPr>
              <a:t>saw a 30 percent drop</a:t>
            </a:r>
            <a:r>
              <a:rPr lang="en" sz="1200" dirty="0">
                <a:solidFill>
                  <a:schemeClr val="dk1"/>
                </a:solidFill>
              </a:rPr>
              <a:t> in visits to the emergency room.</a:t>
            </a:r>
            <a:r>
              <a:rPr sz="1200" dirty="0">
                <a:solidFill>
                  <a:schemeClr val="dk1"/>
                </a:solidFill>
              </a:rPr>
              <a:t> </a:t>
            </a:r>
            <a:endParaRPr lang="en-US" sz="1200" dirty="0">
              <a:solidFill>
                <a:schemeClr val="dk1"/>
              </a:solidFill>
            </a:endParaRPr>
          </a:p>
          <a:p>
            <a:pPr marL="0" lvl="0" indent="0" algn="l" rtl="0">
              <a:lnSpc>
                <a:spcPct val="150000"/>
              </a:lnSpc>
              <a:spcBef>
                <a:spcPts val="0"/>
              </a:spcBef>
              <a:spcAft>
                <a:spcPts val="0"/>
              </a:spcAft>
              <a:buClr>
                <a:schemeClr val="dk1"/>
              </a:buClr>
              <a:buSzPts val="1100"/>
              <a:buNone/>
            </a:pPr>
            <a:endParaRPr lang="en-US"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In San Diego, during the first year of a juvenile detention facility built to be trauma-informed from the ground up, there were </a:t>
            </a:r>
            <a:r>
              <a:rPr lang="en" sz="1200" b="1" dirty="0">
                <a:solidFill>
                  <a:schemeClr val="dk1"/>
                </a:solidFill>
              </a:rPr>
              <a:t>no violent incidents</a:t>
            </a:r>
            <a:r>
              <a:rPr lang="en" sz="1200" dirty="0">
                <a:solidFill>
                  <a:schemeClr val="dk1"/>
                </a:solidFill>
              </a:rPr>
              <a:t> whatsoever.</a:t>
            </a:r>
            <a:r>
              <a:rPr sz="1200" dirty="0">
                <a:solidFill>
                  <a:schemeClr val="dk1"/>
                </a:solidFill>
              </a:rPr>
              <a:t> </a:t>
            </a:r>
            <a:endParaRPr lang="en-US" sz="1200" dirty="0">
              <a:solidFill>
                <a:schemeClr val="dk1"/>
              </a:solidFill>
            </a:endParaRPr>
          </a:p>
          <a:p>
            <a:pPr marL="0" lvl="0" indent="0" algn="l" rtl="0">
              <a:lnSpc>
                <a:spcPct val="150000"/>
              </a:lnSpc>
              <a:spcBef>
                <a:spcPts val="0"/>
              </a:spcBef>
              <a:spcAft>
                <a:spcPts val="0"/>
              </a:spcAft>
              <a:buClr>
                <a:schemeClr val="dk1"/>
              </a:buClr>
              <a:buSzPts val="1100"/>
              <a:buNone/>
            </a:pPr>
            <a:endParaRPr lang="en-US"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Pediatricians detect </a:t>
            </a:r>
            <a:r>
              <a:rPr lang="en" sz="1200" b="1" dirty="0">
                <a:solidFill>
                  <a:schemeClr val="dk1"/>
                </a:solidFill>
              </a:rPr>
              <a:t>developmental problems and identify family violence years earlier </a:t>
            </a:r>
            <a:r>
              <a:rPr lang="en" sz="1200" dirty="0">
                <a:solidFill>
                  <a:schemeClr val="dk1"/>
                </a:solidFill>
              </a:rPr>
              <a:t>to prevent lasting damage</a:t>
            </a:r>
            <a:r>
              <a:rPr lang="en" sz="1200" b="1" dirty="0">
                <a:solidFill>
                  <a:schemeClr val="dk1"/>
                </a:solidFill>
              </a:rPr>
              <a:t>.</a:t>
            </a:r>
            <a:r>
              <a:rPr sz="1200" b="1" dirty="0">
                <a:solidFill>
                  <a:schemeClr val="dk1"/>
                </a:solidFill>
              </a:rPr>
              <a:t> </a:t>
            </a:r>
            <a:endParaRPr lang="en-US" sz="1200" b="1" dirty="0">
              <a:solidFill>
                <a:schemeClr val="dk1"/>
              </a:solidFill>
            </a:endParaRPr>
          </a:p>
          <a:p>
            <a:pPr marL="0" lvl="0" indent="0" algn="l" rtl="0">
              <a:lnSpc>
                <a:spcPct val="150000"/>
              </a:lnSpc>
              <a:spcBef>
                <a:spcPts val="0"/>
              </a:spcBef>
              <a:spcAft>
                <a:spcPts val="0"/>
              </a:spcAft>
              <a:buClr>
                <a:schemeClr val="dk1"/>
              </a:buClr>
              <a:buSzPts val="1100"/>
              <a:buNone/>
            </a:pPr>
            <a:endParaRPr lang="en-US" sz="1200" b="1"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After one year, family courts that integrated the Safe Babies Courts approach saw </a:t>
            </a:r>
            <a:r>
              <a:rPr lang="en" sz="1200" b="1" dirty="0">
                <a:solidFill>
                  <a:schemeClr val="dk1"/>
                </a:solidFill>
              </a:rPr>
              <a:t>99 percent of the kids suffer no further abuse</a:t>
            </a:r>
            <a:r>
              <a:rPr lang="en" sz="1200" dirty="0">
                <a:solidFill>
                  <a:schemeClr val="dk1"/>
                </a:solidFill>
              </a:rPr>
              <a:t>.</a:t>
            </a:r>
          </a:p>
          <a:p>
            <a:pPr marL="0" lvl="0" indent="0" algn="l" rtl="0">
              <a:lnSpc>
                <a:spcPct val="150000"/>
              </a:lnSpc>
              <a:spcBef>
                <a:spcPts val="0"/>
              </a:spcBef>
              <a:spcAft>
                <a:spcPts val="0"/>
              </a:spcAft>
              <a:buClr>
                <a:schemeClr val="dk1"/>
              </a:buClr>
              <a:buSzPts val="1100"/>
              <a:buNone/>
            </a:pPr>
            <a:endParaRPr lang="en"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A family physician in Tennessee who treats people addicted to opioids showed that </a:t>
            </a:r>
            <a:r>
              <a:rPr lang="en" sz="1200" b="1" dirty="0">
                <a:solidFill>
                  <a:schemeClr val="dk1"/>
                </a:solidFill>
              </a:rPr>
              <a:t>99 percent of his patients were able to hold down a job, </a:t>
            </a:r>
            <a:r>
              <a:rPr lang="en" sz="1200" dirty="0">
                <a:solidFill>
                  <a:schemeClr val="dk1"/>
                </a:solidFill>
              </a:rPr>
              <a:t>which is the best indicator of healing.</a:t>
            </a:r>
          </a:p>
          <a:p>
            <a:pPr marL="0" lvl="0" indent="0" algn="l" rtl="0">
              <a:lnSpc>
                <a:spcPct val="150000"/>
              </a:lnSpc>
              <a:spcBef>
                <a:spcPts val="0"/>
              </a:spcBef>
              <a:spcAft>
                <a:spcPts val="0"/>
              </a:spcAft>
              <a:buClr>
                <a:schemeClr val="dk1"/>
              </a:buClr>
              <a:buSzPts val="1100"/>
              <a:buNone/>
            </a:pPr>
            <a:endParaRPr lang="en"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Within 24 to 48 hours after a person recovers from an opioid overdose in Plymouth County, MA, a police officer visits and offers to take them to a rehab facility right then and there. And then says, “How about I treat you to dinner on the way?” </a:t>
            </a:r>
            <a:r>
              <a:rPr lang="en" sz="1200" b="1" dirty="0">
                <a:solidFill>
                  <a:schemeClr val="dk1"/>
                </a:solidFill>
              </a:rPr>
              <a:t>Opioid deaths in the county dropped 26 percent</a:t>
            </a:r>
            <a:r>
              <a:rPr lang="en" sz="1200" dirty="0">
                <a:solidFill>
                  <a:schemeClr val="dk1"/>
                </a:solidFill>
              </a:rPr>
              <a:t>, while in the surrounding counties, death rates increased 84%.</a:t>
            </a:r>
          </a:p>
          <a:p>
            <a:pPr marL="0" lvl="0" indent="0" algn="l" rtl="0">
              <a:lnSpc>
                <a:spcPct val="150000"/>
              </a:lnSpc>
              <a:spcBef>
                <a:spcPts val="0"/>
              </a:spcBef>
              <a:spcAft>
                <a:spcPts val="0"/>
              </a:spcAft>
              <a:buClr>
                <a:schemeClr val="dk1"/>
              </a:buClr>
              <a:buSzPts val="1100"/>
              <a:buNone/>
            </a:pPr>
            <a:endParaRPr lang="en"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A batterer intervention program in Bakersfield, CA, saw </a:t>
            </a:r>
            <a:r>
              <a:rPr lang="en" sz="1200" b="1" dirty="0">
                <a:solidFill>
                  <a:schemeClr val="dk1"/>
                </a:solidFill>
              </a:rPr>
              <a:t>recidivism rates fall from 60 percent to 1 percent.</a:t>
            </a:r>
          </a:p>
          <a:p>
            <a:pPr marL="0" lvl="0" indent="0" algn="l" rtl="0">
              <a:lnSpc>
                <a:spcPct val="150000"/>
              </a:lnSpc>
              <a:spcBef>
                <a:spcPts val="0"/>
              </a:spcBef>
              <a:spcAft>
                <a:spcPts val="0"/>
              </a:spcAft>
              <a:buClr>
                <a:schemeClr val="dk1"/>
              </a:buClr>
              <a:buSzPts val="1100"/>
              <a:buNone/>
            </a:pPr>
            <a:endParaRPr sz="1200" b="1"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The Wisconsin Economic Development Corporation found that </a:t>
            </a:r>
            <a:r>
              <a:rPr lang="en" sz="1200" b="1" dirty="0">
                <a:solidFill>
                  <a:schemeClr val="dk1"/>
                </a:solidFill>
              </a:rPr>
              <a:t>staff turnover declined from 21 percent to just 10 percent</a:t>
            </a:r>
            <a:r>
              <a:rPr lang="en" sz="1200" dirty="0">
                <a:solidFill>
                  <a:schemeClr val="dk1"/>
                </a:solidFill>
              </a:rPr>
              <a:t>.</a:t>
            </a:r>
          </a:p>
          <a:p>
            <a:pPr marL="0" lvl="0" indent="0" algn="l" rtl="0">
              <a:lnSpc>
                <a:spcPct val="150000"/>
              </a:lnSpc>
              <a:spcBef>
                <a:spcPts val="0"/>
              </a:spcBef>
              <a:spcAft>
                <a:spcPts val="0"/>
              </a:spcAft>
              <a:buClr>
                <a:schemeClr val="dk1"/>
              </a:buClr>
              <a:buSzPts val="1100"/>
              <a:buNone/>
            </a:pPr>
            <a:endParaRPr lang="en" sz="1200" dirty="0">
              <a:solidFill>
                <a:schemeClr val="dk1"/>
              </a:solidFill>
            </a:endParaRPr>
          </a:p>
          <a:p>
            <a:pPr marL="171450" lvl="0" indent="-171450" algn="l" rtl="0">
              <a:lnSpc>
                <a:spcPct val="150000"/>
              </a:lnSpc>
              <a:spcBef>
                <a:spcPts val="0"/>
              </a:spcBef>
              <a:spcAft>
                <a:spcPts val="0"/>
              </a:spcAft>
              <a:buClr>
                <a:schemeClr val="dk1"/>
              </a:buClr>
              <a:buSzPts val="1100"/>
            </a:pPr>
            <a:r>
              <a:rPr lang="en" sz="1200" dirty="0">
                <a:solidFill>
                  <a:schemeClr val="dk1"/>
                </a:solidFill>
              </a:rPr>
              <a:t>In Cowlitz County, WA, youth suicide and </a:t>
            </a:r>
            <a:r>
              <a:rPr lang="en" sz="1200" b="1" dirty="0">
                <a:solidFill>
                  <a:schemeClr val="dk1"/>
                </a:solidFill>
              </a:rPr>
              <a:t>suicide attempts dropped 98 percent</a:t>
            </a:r>
            <a:r>
              <a:rPr lang="en" sz="1200" dirty="0">
                <a:solidFill>
                  <a:schemeClr val="dk1"/>
                </a:solidFill>
              </a:rPr>
              <a:t>.</a:t>
            </a:r>
            <a:endParaRPr sz="1200"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3d68df61c5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3d68df61c5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PACEs Connection is the hub for the movement spreading the science of positive and adverse childhood experiences or PACEs. PACEs Connection is a social network that offers education, connection and support. We are a community of 400 + communities working together to solve our most intractable problems.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3d68df61c5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3d68df61c5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dirty="0"/>
              <a:t>So how can you get involved?</a:t>
            </a:r>
            <a:endParaRPr dirty="0"/>
          </a:p>
          <a:p>
            <a:pPr marL="457200" lvl="0" indent="-298450" algn="l" rtl="0">
              <a:spcBef>
                <a:spcPts val="0"/>
              </a:spcBef>
              <a:spcAft>
                <a:spcPts val="0"/>
              </a:spcAft>
              <a:buSzPts val="1100"/>
              <a:buChar char="●"/>
            </a:pPr>
            <a:r>
              <a:rPr lang="en" dirty="0"/>
              <a:t>Membership is free and open to the public! </a:t>
            </a:r>
            <a:r>
              <a:rPr lang="en" u="sng" dirty="0">
                <a:solidFill>
                  <a:schemeClr val="hlink"/>
                </a:solidFill>
                <a:hlinkClick r:id="rId3"/>
              </a:rPr>
              <a:t>https://www.pacesconnection.com/join</a:t>
            </a:r>
            <a:endParaRPr dirty="0"/>
          </a:p>
          <a:p>
            <a:pPr marL="457200" lvl="0" indent="-298450" algn="l" rtl="0">
              <a:spcBef>
                <a:spcPts val="0"/>
              </a:spcBef>
              <a:spcAft>
                <a:spcPts val="0"/>
              </a:spcAft>
              <a:buSzPts val="1100"/>
              <a:buChar char="●"/>
            </a:pPr>
            <a:r>
              <a:rPr lang="en" dirty="0"/>
              <a:t>Our creating resilient communities accelerator program is a 16 hour course on PACEs science that is open to the public. New cohorts start every week so join now - </a:t>
            </a:r>
            <a:r>
              <a:rPr lang="en" u="sng" dirty="0">
                <a:solidFill>
                  <a:schemeClr val="hlink"/>
                </a:solidFill>
                <a:hlinkClick r:id="rId4"/>
              </a:rPr>
              <a:t>https://www.pacesconnection.com/pages/CRC</a:t>
            </a:r>
            <a:endParaRPr dirty="0"/>
          </a:p>
          <a:p>
            <a:pPr marL="457200" lvl="0" indent="-298450" algn="l" rtl="0">
              <a:spcBef>
                <a:spcPts val="0"/>
              </a:spcBef>
              <a:spcAft>
                <a:spcPts val="0"/>
              </a:spcAft>
              <a:buSzPts val="1100"/>
              <a:buChar char="●"/>
            </a:pPr>
            <a:r>
              <a:rPr lang="en" dirty="0"/>
              <a:t>We host many different webinar series throughout the year including our Historical Trauma Series (</a:t>
            </a:r>
            <a:r>
              <a:rPr lang="en" u="sng" dirty="0">
                <a:solidFill>
                  <a:schemeClr val="hlink"/>
                </a:solidFill>
                <a:hlinkClick r:id="rId5"/>
              </a:rPr>
              <a:t>https://www.pacesconnection.com/blog/paces-connection-presents-the-historical-trauma-in-america-series?fbclid=IwAR3LrIjFCFBAv1v_h63P7V-Dz5ZGdTjhBlSYwxs4Svv9Y7FrgOx3wZQ5aXA</a:t>
            </a:r>
            <a:r>
              <a:rPr lang="en" dirty="0"/>
              <a:t>) or you can check out other webinars on our Eventbrite page - </a:t>
            </a:r>
            <a:r>
              <a:rPr lang="en" u="sng" dirty="0">
                <a:solidFill>
                  <a:schemeClr val="hlink"/>
                </a:solidFill>
                <a:hlinkClick r:id="rId6"/>
              </a:rPr>
              <a:t>https://www.eventbrite.com/o/paces-connection-33705930403</a:t>
            </a:r>
            <a:r>
              <a:rPr lang="en" dirty="0"/>
              <a:t> </a:t>
            </a:r>
            <a:endParaRPr dirty="0"/>
          </a:p>
          <a:p>
            <a:pPr marL="457200" lvl="0" indent="-298450" algn="l" rtl="0">
              <a:spcBef>
                <a:spcPts val="0"/>
              </a:spcBef>
              <a:spcAft>
                <a:spcPts val="0"/>
              </a:spcAft>
              <a:buSzPts val="1100"/>
              <a:buChar char="●"/>
            </a:pPr>
            <a:r>
              <a:rPr lang="en" dirty="0"/>
              <a:t>You can get involved with your local PACEs initiative by finding a community near where you live or one that focuses around a topic area that you’re interested in! </a:t>
            </a:r>
            <a:r>
              <a:rPr lang="en" u="sng" dirty="0">
                <a:solidFill>
                  <a:schemeClr val="hlink"/>
                </a:solidFill>
                <a:hlinkClick r:id="rId7"/>
              </a:rPr>
              <a:t>https://www.pacesconnection.com/blog/communities-on-paces-connection-by-interest-and-location</a:t>
            </a:r>
            <a:r>
              <a:rPr lang="en" dirty="0"/>
              <a:t> </a:t>
            </a:r>
            <a:endParaRPr dirty="0"/>
          </a:p>
          <a:p>
            <a:pPr marL="457200" lvl="0" indent="-298450" algn="l" rtl="0">
              <a:spcBef>
                <a:spcPts val="0"/>
              </a:spcBef>
              <a:spcAft>
                <a:spcPts val="0"/>
              </a:spcAft>
              <a:buSzPts val="1100"/>
              <a:buChar char="●"/>
            </a:pPr>
            <a:r>
              <a:rPr lang="en" dirty="0"/>
              <a:t>No initiative near you? We at PACEs Connection would be happy to support you in starting one! </a:t>
            </a:r>
            <a:r>
              <a:rPr lang="en" u="sng" dirty="0">
                <a:solidFill>
                  <a:schemeClr val="hlink"/>
                </a:solidFill>
                <a:hlinkClick r:id="rId8"/>
              </a:rPr>
              <a:t>https://www.pacesconnection.com/blog/organizing-your-aces-initiative-steps-to-growing-a-resilient-community</a:t>
            </a:r>
            <a:endParaRPr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9"/>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0"/>
        <p:cNvGrpSpPr/>
        <p:nvPr/>
      </p:nvGrpSpPr>
      <p:grpSpPr>
        <a:xfrm>
          <a:off x="0" y="0"/>
          <a:ext cx="0" cy="0"/>
          <a:chOff x="0" y="0"/>
          <a:chExt cx="0" cy="0"/>
        </a:xfrm>
      </p:grpSpPr>
      <p:sp>
        <p:nvSpPr>
          <p:cNvPr id="41" name="Google Shape;41;p12"/>
          <p:cNvSpPr txBox="1">
            <a:spLocks noGrp="1"/>
          </p:cNvSpPr>
          <p:nvPr>
            <p:ph type="title"/>
          </p:nvPr>
        </p:nvSpPr>
        <p:spPr>
          <a:xfrm>
            <a:off x="490250" y="450150"/>
            <a:ext cx="6367800" cy="4090800"/>
          </a:xfrm>
          <a:prstGeom prst="rect">
            <a:avLst/>
          </a:prstGeom>
          <a:noFill/>
          <a:ln>
            <a:noFill/>
          </a:ln>
        </p:spPr>
        <p:txBody>
          <a:bodyPr spcFirstLastPara="1" wrap="square" lIns="68575" tIns="68575" rIns="68575" bIns="68575" anchor="ctr" anchorCtr="0">
            <a:noAutofit/>
          </a:bodyPr>
          <a:lstStyle>
            <a:lvl1pPr lvl="0" algn="l">
              <a:lnSpc>
                <a:spcPct val="100000"/>
              </a:lnSpc>
              <a:spcBef>
                <a:spcPts val="0"/>
              </a:spcBef>
              <a:spcAft>
                <a:spcPts val="0"/>
              </a:spcAft>
              <a:buSzPts val="3600"/>
              <a:buNone/>
              <a:defRPr sz="4800"/>
            </a:lvl1pPr>
            <a:lvl2pPr lvl="1" algn="l">
              <a:lnSpc>
                <a:spcPct val="100000"/>
              </a:lnSpc>
              <a:spcBef>
                <a:spcPts val="0"/>
              </a:spcBef>
              <a:spcAft>
                <a:spcPts val="0"/>
              </a:spcAft>
              <a:buSzPts val="3600"/>
              <a:buNone/>
              <a:defRPr sz="4800"/>
            </a:lvl2pPr>
            <a:lvl3pPr lvl="2" algn="l">
              <a:lnSpc>
                <a:spcPct val="100000"/>
              </a:lnSpc>
              <a:spcBef>
                <a:spcPts val="0"/>
              </a:spcBef>
              <a:spcAft>
                <a:spcPts val="0"/>
              </a:spcAft>
              <a:buSzPts val="3600"/>
              <a:buNone/>
              <a:defRPr sz="4800"/>
            </a:lvl3pPr>
            <a:lvl4pPr lvl="3" algn="l">
              <a:lnSpc>
                <a:spcPct val="100000"/>
              </a:lnSpc>
              <a:spcBef>
                <a:spcPts val="0"/>
              </a:spcBef>
              <a:spcAft>
                <a:spcPts val="0"/>
              </a:spcAft>
              <a:buSzPts val="3600"/>
              <a:buNone/>
              <a:defRPr sz="4800"/>
            </a:lvl4pPr>
            <a:lvl5pPr lvl="4" algn="l">
              <a:lnSpc>
                <a:spcPct val="100000"/>
              </a:lnSpc>
              <a:spcBef>
                <a:spcPts val="0"/>
              </a:spcBef>
              <a:spcAft>
                <a:spcPts val="0"/>
              </a:spcAft>
              <a:buSzPts val="3600"/>
              <a:buNone/>
              <a:defRPr sz="4800"/>
            </a:lvl5pPr>
            <a:lvl6pPr lvl="5" algn="l">
              <a:lnSpc>
                <a:spcPct val="100000"/>
              </a:lnSpc>
              <a:spcBef>
                <a:spcPts val="0"/>
              </a:spcBef>
              <a:spcAft>
                <a:spcPts val="0"/>
              </a:spcAft>
              <a:buSzPts val="3600"/>
              <a:buNone/>
              <a:defRPr sz="4800"/>
            </a:lvl6pPr>
            <a:lvl7pPr lvl="6" algn="l">
              <a:lnSpc>
                <a:spcPct val="100000"/>
              </a:lnSpc>
              <a:spcBef>
                <a:spcPts val="0"/>
              </a:spcBef>
              <a:spcAft>
                <a:spcPts val="0"/>
              </a:spcAft>
              <a:buSzPts val="3600"/>
              <a:buNone/>
              <a:defRPr sz="4800"/>
            </a:lvl7pPr>
            <a:lvl8pPr lvl="7" algn="l">
              <a:lnSpc>
                <a:spcPct val="100000"/>
              </a:lnSpc>
              <a:spcBef>
                <a:spcPts val="0"/>
              </a:spcBef>
              <a:spcAft>
                <a:spcPts val="0"/>
              </a:spcAft>
              <a:buSzPts val="3600"/>
              <a:buNone/>
              <a:defRPr sz="4800"/>
            </a:lvl8pPr>
            <a:lvl9pPr lvl="8" algn="l">
              <a:lnSpc>
                <a:spcPct val="100000"/>
              </a:lnSpc>
              <a:spcBef>
                <a:spcPts val="0"/>
              </a:spcBef>
              <a:spcAft>
                <a:spcPts val="0"/>
              </a:spcAft>
              <a:buSzPts val="3600"/>
              <a:buNone/>
              <a:defRPr sz="4800"/>
            </a:lvl9pPr>
          </a:lstStyle>
          <a:p>
            <a:endParaRPr/>
          </a:p>
        </p:txBody>
      </p:sp>
      <p:sp>
        <p:nvSpPr>
          <p:cNvPr id="42" name="Google Shape;42;p12"/>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3"/>
        <p:cNvGrpSpPr/>
        <p:nvPr/>
      </p:nvGrpSpPr>
      <p:grpSpPr>
        <a:xfrm>
          <a:off x="0" y="0"/>
          <a:ext cx="0" cy="0"/>
          <a:chOff x="0" y="0"/>
          <a:chExt cx="0" cy="0"/>
        </a:xfrm>
      </p:grpSpPr>
      <p:sp>
        <p:nvSpPr>
          <p:cNvPr id="44" name="Google Shape;44;p1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3"/>
          <p:cNvSpPr txBox="1">
            <a:spLocks noGrp="1"/>
          </p:cNvSpPr>
          <p:nvPr>
            <p:ph type="title"/>
          </p:nvPr>
        </p:nvSpPr>
        <p:spPr>
          <a:xfrm>
            <a:off x="265500" y="1233175"/>
            <a:ext cx="4045200" cy="1482300"/>
          </a:xfrm>
          <a:prstGeom prst="rect">
            <a:avLst/>
          </a:prstGeom>
          <a:noFill/>
          <a:ln>
            <a:noFill/>
          </a:ln>
        </p:spPr>
        <p:txBody>
          <a:bodyPr spcFirstLastPara="1" wrap="square" lIns="68575" tIns="68575" rIns="68575" bIns="68575" anchor="b" anchorCtr="0">
            <a:noAutofit/>
          </a:bodyPr>
          <a:lstStyle>
            <a:lvl1pPr lvl="0" algn="ctr">
              <a:lnSpc>
                <a:spcPct val="100000"/>
              </a:lnSpc>
              <a:spcBef>
                <a:spcPts val="0"/>
              </a:spcBef>
              <a:spcAft>
                <a:spcPts val="0"/>
              </a:spcAft>
              <a:buSzPts val="3200"/>
              <a:buNone/>
              <a:defRPr sz="4200"/>
            </a:lvl1pPr>
            <a:lvl2pPr lvl="1" algn="ctr">
              <a:lnSpc>
                <a:spcPct val="100000"/>
              </a:lnSpc>
              <a:spcBef>
                <a:spcPts val="0"/>
              </a:spcBef>
              <a:spcAft>
                <a:spcPts val="0"/>
              </a:spcAft>
              <a:buSzPts val="3200"/>
              <a:buNone/>
              <a:defRPr sz="4200"/>
            </a:lvl2pPr>
            <a:lvl3pPr lvl="2" algn="ctr">
              <a:lnSpc>
                <a:spcPct val="100000"/>
              </a:lnSpc>
              <a:spcBef>
                <a:spcPts val="0"/>
              </a:spcBef>
              <a:spcAft>
                <a:spcPts val="0"/>
              </a:spcAft>
              <a:buSzPts val="3200"/>
              <a:buNone/>
              <a:defRPr sz="4200"/>
            </a:lvl3pPr>
            <a:lvl4pPr lvl="3" algn="ctr">
              <a:lnSpc>
                <a:spcPct val="100000"/>
              </a:lnSpc>
              <a:spcBef>
                <a:spcPts val="0"/>
              </a:spcBef>
              <a:spcAft>
                <a:spcPts val="0"/>
              </a:spcAft>
              <a:buSzPts val="3200"/>
              <a:buNone/>
              <a:defRPr sz="4200"/>
            </a:lvl4pPr>
            <a:lvl5pPr lvl="4" algn="ctr">
              <a:lnSpc>
                <a:spcPct val="100000"/>
              </a:lnSpc>
              <a:spcBef>
                <a:spcPts val="0"/>
              </a:spcBef>
              <a:spcAft>
                <a:spcPts val="0"/>
              </a:spcAft>
              <a:buSzPts val="3200"/>
              <a:buNone/>
              <a:defRPr sz="4200"/>
            </a:lvl5pPr>
            <a:lvl6pPr lvl="5" algn="ctr">
              <a:lnSpc>
                <a:spcPct val="100000"/>
              </a:lnSpc>
              <a:spcBef>
                <a:spcPts val="0"/>
              </a:spcBef>
              <a:spcAft>
                <a:spcPts val="0"/>
              </a:spcAft>
              <a:buSzPts val="3200"/>
              <a:buNone/>
              <a:defRPr sz="4200"/>
            </a:lvl6pPr>
            <a:lvl7pPr lvl="6" algn="ctr">
              <a:lnSpc>
                <a:spcPct val="100000"/>
              </a:lnSpc>
              <a:spcBef>
                <a:spcPts val="0"/>
              </a:spcBef>
              <a:spcAft>
                <a:spcPts val="0"/>
              </a:spcAft>
              <a:buSzPts val="3200"/>
              <a:buNone/>
              <a:defRPr sz="4200"/>
            </a:lvl7pPr>
            <a:lvl8pPr lvl="7" algn="ctr">
              <a:lnSpc>
                <a:spcPct val="100000"/>
              </a:lnSpc>
              <a:spcBef>
                <a:spcPts val="0"/>
              </a:spcBef>
              <a:spcAft>
                <a:spcPts val="0"/>
              </a:spcAft>
              <a:buSzPts val="3200"/>
              <a:buNone/>
              <a:defRPr sz="4200"/>
            </a:lvl8pPr>
            <a:lvl9pPr lvl="8" algn="ctr">
              <a:lnSpc>
                <a:spcPct val="100000"/>
              </a:lnSpc>
              <a:spcBef>
                <a:spcPts val="0"/>
              </a:spcBef>
              <a:spcAft>
                <a:spcPts val="0"/>
              </a:spcAft>
              <a:buSzPts val="3200"/>
              <a:buNone/>
              <a:defRPr sz="4200"/>
            </a:lvl9pPr>
          </a:lstStyle>
          <a:p>
            <a:endParaRPr/>
          </a:p>
        </p:txBody>
      </p:sp>
      <p:sp>
        <p:nvSpPr>
          <p:cNvPr id="46" name="Google Shape;46;p13"/>
          <p:cNvSpPr txBox="1">
            <a:spLocks noGrp="1"/>
          </p:cNvSpPr>
          <p:nvPr>
            <p:ph type="subTitle" idx="1"/>
          </p:nvPr>
        </p:nvSpPr>
        <p:spPr>
          <a:xfrm>
            <a:off x="265500" y="2803075"/>
            <a:ext cx="4045200" cy="1235100"/>
          </a:xfrm>
          <a:prstGeom prst="rect">
            <a:avLst/>
          </a:prstGeom>
          <a:noFill/>
          <a:ln>
            <a:noFill/>
          </a:ln>
        </p:spPr>
        <p:txBody>
          <a:bodyPr spcFirstLastPara="1" wrap="square" lIns="68575" tIns="68575" rIns="68575" bIns="68575" anchor="t" anchorCtr="0">
            <a:noAutofit/>
          </a:bodyPr>
          <a:lstStyle>
            <a:lvl1pPr lvl="0" algn="ctr">
              <a:lnSpc>
                <a:spcPct val="100000"/>
              </a:lnSpc>
              <a:spcBef>
                <a:spcPts val="0"/>
              </a:spcBef>
              <a:spcAft>
                <a:spcPts val="0"/>
              </a:spcAft>
              <a:buSzPts val="1600"/>
              <a:buNone/>
              <a:defRPr sz="2100"/>
            </a:lvl1pPr>
            <a:lvl2pPr lvl="1" algn="ctr">
              <a:lnSpc>
                <a:spcPct val="100000"/>
              </a:lnSpc>
              <a:spcBef>
                <a:spcPts val="0"/>
              </a:spcBef>
              <a:spcAft>
                <a:spcPts val="0"/>
              </a:spcAft>
              <a:buSzPts val="1600"/>
              <a:buNone/>
              <a:defRPr sz="2100"/>
            </a:lvl2pPr>
            <a:lvl3pPr lvl="2" algn="ctr">
              <a:lnSpc>
                <a:spcPct val="100000"/>
              </a:lnSpc>
              <a:spcBef>
                <a:spcPts val="0"/>
              </a:spcBef>
              <a:spcAft>
                <a:spcPts val="0"/>
              </a:spcAft>
              <a:buSzPts val="1600"/>
              <a:buNone/>
              <a:defRPr sz="2100"/>
            </a:lvl3pPr>
            <a:lvl4pPr lvl="3" algn="ctr">
              <a:lnSpc>
                <a:spcPct val="100000"/>
              </a:lnSpc>
              <a:spcBef>
                <a:spcPts val="0"/>
              </a:spcBef>
              <a:spcAft>
                <a:spcPts val="0"/>
              </a:spcAft>
              <a:buSzPts val="1600"/>
              <a:buNone/>
              <a:defRPr sz="2100"/>
            </a:lvl4pPr>
            <a:lvl5pPr lvl="4" algn="ctr">
              <a:lnSpc>
                <a:spcPct val="100000"/>
              </a:lnSpc>
              <a:spcBef>
                <a:spcPts val="0"/>
              </a:spcBef>
              <a:spcAft>
                <a:spcPts val="0"/>
              </a:spcAft>
              <a:buSzPts val="1600"/>
              <a:buNone/>
              <a:defRPr sz="2100"/>
            </a:lvl5pPr>
            <a:lvl6pPr lvl="5" algn="ctr">
              <a:lnSpc>
                <a:spcPct val="100000"/>
              </a:lnSpc>
              <a:spcBef>
                <a:spcPts val="0"/>
              </a:spcBef>
              <a:spcAft>
                <a:spcPts val="0"/>
              </a:spcAft>
              <a:buSzPts val="1600"/>
              <a:buNone/>
              <a:defRPr sz="2100"/>
            </a:lvl6pPr>
            <a:lvl7pPr lvl="6" algn="ctr">
              <a:lnSpc>
                <a:spcPct val="100000"/>
              </a:lnSpc>
              <a:spcBef>
                <a:spcPts val="0"/>
              </a:spcBef>
              <a:spcAft>
                <a:spcPts val="0"/>
              </a:spcAft>
              <a:buSzPts val="1600"/>
              <a:buNone/>
              <a:defRPr sz="2100"/>
            </a:lvl7pPr>
            <a:lvl8pPr lvl="7" algn="ctr">
              <a:lnSpc>
                <a:spcPct val="100000"/>
              </a:lnSpc>
              <a:spcBef>
                <a:spcPts val="0"/>
              </a:spcBef>
              <a:spcAft>
                <a:spcPts val="0"/>
              </a:spcAft>
              <a:buSzPts val="1600"/>
              <a:buNone/>
              <a:defRPr sz="2100"/>
            </a:lvl8pPr>
            <a:lvl9pPr lvl="8" algn="ctr">
              <a:lnSpc>
                <a:spcPct val="100000"/>
              </a:lnSpc>
              <a:spcBef>
                <a:spcPts val="0"/>
              </a:spcBef>
              <a:spcAft>
                <a:spcPts val="0"/>
              </a:spcAft>
              <a:buSzPts val="1600"/>
              <a:buNone/>
              <a:defRPr sz="2100"/>
            </a:lvl9pPr>
          </a:lstStyle>
          <a:p>
            <a:endParaRPr/>
          </a:p>
        </p:txBody>
      </p:sp>
      <p:sp>
        <p:nvSpPr>
          <p:cNvPr id="47" name="Google Shape;47;p13"/>
          <p:cNvSpPr txBox="1">
            <a:spLocks noGrp="1"/>
          </p:cNvSpPr>
          <p:nvPr>
            <p:ph type="body" idx="2"/>
          </p:nvPr>
        </p:nvSpPr>
        <p:spPr>
          <a:xfrm>
            <a:off x="4939500" y="724075"/>
            <a:ext cx="3837000" cy="3695100"/>
          </a:xfrm>
          <a:prstGeom prst="rect">
            <a:avLst/>
          </a:prstGeom>
          <a:noFill/>
          <a:ln>
            <a:noFill/>
          </a:ln>
        </p:spPr>
        <p:txBody>
          <a:bodyPr spcFirstLastPara="1" wrap="square" lIns="68575" tIns="68575" rIns="68575" bIns="68575" anchor="ctr" anchorCtr="0">
            <a:noAutofit/>
          </a:bodyPr>
          <a:lstStyle>
            <a:lvl1pPr marL="457200" lvl="0" indent="-317500" algn="l">
              <a:lnSpc>
                <a:spcPct val="115000"/>
              </a:lnSpc>
              <a:spcBef>
                <a:spcPts val="0"/>
              </a:spcBef>
              <a:spcAft>
                <a:spcPts val="0"/>
              </a:spcAft>
              <a:buSzPts val="1400"/>
              <a:buChar char="●"/>
              <a:defRPr/>
            </a:lvl1pPr>
            <a:lvl2pPr marL="914400" lvl="1" indent="-298450" algn="l">
              <a:lnSpc>
                <a:spcPct val="115000"/>
              </a:lnSpc>
              <a:spcBef>
                <a:spcPts val="1600"/>
              </a:spcBef>
              <a:spcAft>
                <a:spcPts val="0"/>
              </a:spcAft>
              <a:buSzPts val="1100"/>
              <a:buChar char="○"/>
              <a:defRPr/>
            </a:lvl2pPr>
            <a:lvl3pPr marL="1371600" lvl="2" indent="-298450" algn="l">
              <a:lnSpc>
                <a:spcPct val="115000"/>
              </a:lnSpc>
              <a:spcBef>
                <a:spcPts val="1600"/>
              </a:spcBef>
              <a:spcAft>
                <a:spcPts val="0"/>
              </a:spcAft>
              <a:buSzPts val="1100"/>
              <a:buChar char="■"/>
              <a:defRPr/>
            </a:lvl3pPr>
            <a:lvl4pPr marL="1828800" lvl="3" indent="-298450" algn="l">
              <a:lnSpc>
                <a:spcPct val="115000"/>
              </a:lnSpc>
              <a:spcBef>
                <a:spcPts val="1600"/>
              </a:spcBef>
              <a:spcAft>
                <a:spcPts val="0"/>
              </a:spcAft>
              <a:buSzPts val="1100"/>
              <a:buChar char="●"/>
              <a:defRPr/>
            </a:lvl4pPr>
            <a:lvl5pPr marL="2286000" lvl="4" indent="-298450" algn="l">
              <a:lnSpc>
                <a:spcPct val="115000"/>
              </a:lnSpc>
              <a:spcBef>
                <a:spcPts val="1600"/>
              </a:spcBef>
              <a:spcAft>
                <a:spcPts val="0"/>
              </a:spcAft>
              <a:buSzPts val="1100"/>
              <a:buChar char="○"/>
              <a:defRPr/>
            </a:lvl5pPr>
            <a:lvl6pPr marL="2743200" lvl="5" indent="-298450" algn="l">
              <a:lnSpc>
                <a:spcPct val="115000"/>
              </a:lnSpc>
              <a:spcBef>
                <a:spcPts val="1600"/>
              </a:spcBef>
              <a:spcAft>
                <a:spcPts val="0"/>
              </a:spcAft>
              <a:buSzPts val="1100"/>
              <a:buChar char="■"/>
              <a:defRPr/>
            </a:lvl6pPr>
            <a:lvl7pPr marL="3200400" lvl="6" indent="-298450" algn="l">
              <a:lnSpc>
                <a:spcPct val="115000"/>
              </a:lnSpc>
              <a:spcBef>
                <a:spcPts val="1600"/>
              </a:spcBef>
              <a:spcAft>
                <a:spcPts val="0"/>
              </a:spcAft>
              <a:buSzPts val="1100"/>
              <a:buChar char="●"/>
              <a:defRPr/>
            </a:lvl7pPr>
            <a:lvl8pPr marL="3657600" lvl="7" indent="-298450" algn="l">
              <a:lnSpc>
                <a:spcPct val="115000"/>
              </a:lnSpc>
              <a:spcBef>
                <a:spcPts val="1600"/>
              </a:spcBef>
              <a:spcAft>
                <a:spcPts val="0"/>
              </a:spcAft>
              <a:buSzPts val="1100"/>
              <a:buChar char="○"/>
              <a:defRPr/>
            </a:lvl8pPr>
            <a:lvl9pPr marL="4114800" lvl="8" indent="-298450" algn="l">
              <a:lnSpc>
                <a:spcPct val="115000"/>
              </a:lnSpc>
              <a:spcBef>
                <a:spcPts val="1600"/>
              </a:spcBef>
              <a:spcAft>
                <a:spcPts val="1600"/>
              </a:spcAft>
              <a:buSzPts val="1100"/>
              <a:buChar char="■"/>
              <a:defRPr/>
            </a:lvl9pPr>
          </a:lstStyle>
          <a:p>
            <a:endParaRPr/>
          </a:p>
        </p:txBody>
      </p:sp>
      <p:sp>
        <p:nvSpPr>
          <p:cNvPr id="48" name="Google Shape;48;p13"/>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9"/>
        <p:cNvGrpSpPr/>
        <p:nvPr/>
      </p:nvGrpSpPr>
      <p:grpSpPr>
        <a:xfrm>
          <a:off x="0" y="0"/>
          <a:ext cx="0" cy="0"/>
          <a:chOff x="0" y="0"/>
          <a:chExt cx="0" cy="0"/>
        </a:xfrm>
      </p:grpSpPr>
      <p:sp>
        <p:nvSpPr>
          <p:cNvPr id="50" name="Google Shape;50;p14"/>
          <p:cNvSpPr txBox="1">
            <a:spLocks noGrp="1"/>
          </p:cNvSpPr>
          <p:nvPr>
            <p:ph type="body" idx="1"/>
          </p:nvPr>
        </p:nvSpPr>
        <p:spPr>
          <a:xfrm>
            <a:off x="311700" y="4230575"/>
            <a:ext cx="5998800" cy="605100"/>
          </a:xfrm>
          <a:prstGeom prst="rect">
            <a:avLst/>
          </a:prstGeom>
          <a:noFill/>
          <a:ln>
            <a:noFill/>
          </a:ln>
        </p:spPr>
        <p:txBody>
          <a:bodyPr spcFirstLastPara="1" wrap="square" lIns="68575" tIns="68575" rIns="68575" bIns="68575" anchor="ctr" anchorCtr="0">
            <a:noAutofit/>
          </a:bodyPr>
          <a:lstStyle>
            <a:lvl1pPr marL="457200" lvl="0" indent="-228600" algn="l">
              <a:lnSpc>
                <a:spcPct val="100000"/>
              </a:lnSpc>
              <a:spcBef>
                <a:spcPts val="0"/>
              </a:spcBef>
              <a:spcAft>
                <a:spcPts val="0"/>
              </a:spcAft>
              <a:buSzPts val="1400"/>
              <a:buNone/>
              <a:defRPr/>
            </a:lvl1pPr>
            <a:lvl2pPr marL="914400" lvl="1" indent="-298450" algn="l">
              <a:lnSpc>
                <a:spcPct val="115000"/>
              </a:lnSpc>
              <a:spcBef>
                <a:spcPts val="1200"/>
              </a:spcBef>
              <a:spcAft>
                <a:spcPts val="0"/>
              </a:spcAft>
              <a:buSzPts val="1100"/>
              <a:buChar char="○"/>
              <a:defRPr/>
            </a:lvl2pPr>
            <a:lvl3pPr marL="1371600" lvl="2" indent="-298450" algn="l">
              <a:lnSpc>
                <a:spcPct val="115000"/>
              </a:lnSpc>
              <a:spcBef>
                <a:spcPts val="1200"/>
              </a:spcBef>
              <a:spcAft>
                <a:spcPts val="0"/>
              </a:spcAft>
              <a:buSzPts val="1100"/>
              <a:buChar char="■"/>
              <a:defRPr/>
            </a:lvl3pPr>
            <a:lvl4pPr marL="1828800" lvl="3" indent="-298450" algn="l">
              <a:lnSpc>
                <a:spcPct val="115000"/>
              </a:lnSpc>
              <a:spcBef>
                <a:spcPts val="1200"/>
              </a:spcBef>
              <a:spcAft>
                <a:spcPts val="0"/>
              </a:spcAft>
              <a:buSzPts val="1100"/>
              <a:buChar char="●"/>
              <a:defRPr/>
            </a:lvl4pPr>
            <a:lvl5pPr marL="2286000" lvl="4" indent="-298450" algn="l">
              <a:lnSpc>
                <a:spcPct val="115000"/>
              </a:lnSpc>
              <a:spcBef>
                <a:spcPts val="1200"/>
              </a:spcBef>
              <a:spcAft>
                <a:spcPts val="0"/>
              </a:spcAft>
              <a:buSzPts val="1100"/>
              <a:buChar char="○"/>
              <a:defRPr/>
            </a:lvl5pPr>
            <a:lvl6pPr marL="2743200" lvl="5" indent="-298450" algn="l">
              <a:lnSpc>
                <a:spcPct val="115000"/>
              </a:lnSpc>
              <a:spcBef>
                <a:spcPts val="1200"/>
              </a:spcBef>
              <a:spcAft>
                <a:spcPts val="0"/>
              </a:spcAft>
              <a:buSzPts val="1100"/>
              <a:buChar char="■"/>
              <a:defRPr/>
            </a:lvl6pPr>
            <a:lvl7pPr marL="3200400" lvl="6" indent="-298450" algn="l">
              <a:lnSpc>
                <a:spcPct val="115000"/>
              </a:lnSpc>
              <a:spcBef>
                <a:spcPts val="1200"/>
              </a:spcBef>
              <a:spcAft>
                <a:spcPts val="0"/>
              </a:spcAft>
              <a:buSzPts val="1100"/>
              <a:buChar char="●"/>
              <a:defRPr/>
            </a:lvl7pPr>
            <a:lvl8pPr marL="3657600" lvl="7" indent="-298450" algn="l">
              <a:lnSpc>
                <a:spcPct val="115000"/>
              </a:lnSpc>
              <a:spcBef>
                <a:spcPts val="1200"/>
              </a:spcBef>
              <a:spcAft>
                <a:spcPts val="0"/>
              </a:spcAft>
              <a:buSzPts val="1100"/>
              <a:buChar char="○"/>
              <a:defRPr/>
            </a:lvl8pPr>
            <a:lvl9pPr marL="4114800" lvl="8" indent="-298450" algn="l">
              <a:lnSpc>
                <a:spcPct val="115000"/>
              </a:lnSpc>
              <a:spcBef>
                <a:spcPts val="1200"/>
              </a:spcBef>
              <a:spcAft>
                <a:spcPts val="1200"/>
              </a:spcAft>
              <a:buSzPts val="1100"/>
              <a:buChar char="■"/>
              <a:defRPr/>
            </a:lvl9pPr>
          </a:lstStyle>
          <a:p>
            <a:endParaRPr/>
          </a:p>
        </p:txBody>
      </p:sp>
      <p:sp>
        <p:nvSpPr>
          <p:cNvPr id="51" name="Google Shape;51;p14"/>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3" name="Google Shape;53;p15"/>
          <p:cNvSpPr txBox="1">
            <a:spLocks noGrp="1"/>
          </p:cNvSpPr>
          <p:nvPr>
            <p:ph type="title"/>
          </p:nvPr>
        </p:nvSpPr>
        <p:spPr>
          <a:xfrm>
            <a:off x="311700" y="1106125"/>
            <a:ext cx="8520600" cy="1963500"/>
          </a:xfrm>
          <a:prstGeom prst="rect">
            <a:avLst/>
          </a:prstGeom>
          <a:noFill/>
          <a:ln>
            <a:noFill/>
          </a:ln>
        </p:spPr>
        <p:txBody>
          <a:bodyPr spcFirstLastPara="1" wrap="square" lIns="68575" tIns="68575" rIns="68575" bIns="68575" anchor="b" anchorCtr="0">
            <a:noAutofit/>
          </a:bodyPr>
          <a:lstStyle>
            <a:lvl1pPr lvl="0" algn="ctr">
              <a:lnSpc>
                <a:spcPct val="100000"/>
              </a:lnSpc>
              <a:spcBef>
                <a:spcPts val="0"/>
              </a:spcBef>
              <a:spcAft>
                <a:spcPts val="0"/>
              </a:spcAft>
              <a:buSzPts val="9000"/>
              <a:buNone/>
              <a:defRPr sz="12000"/>
            </a:lvl1pPr>
            <a:lvl2pPr lvl="1" algn="ctr">
              <a:lnSpc>
                <a:spcPct val="100000"/>
              </a:lnSpc>
              <a:spcBef>
                <a:spcPts val="0"/>
              </a:spcBef>
              <a:spcAft>
                <a:spcPts val="0"/>
              </a:spcAft>
              <a:buSzPts val="9000"/>
              <a:buNone/>
              <a:defRPr sz="12000"/>
            </a:lvl2pPr>
            <a:lvl3pPr lvl="2" algn="ctr">
              <a:lnSpc>
                <a:spcPct val="100000"/>
              </a:lnSpc>
              <a:spcBef>
                <a:spcPts val="0"/>
              </a:spcBef>
              <a:spcAft>
                <a:spcPts val="0"/>
              </a:spcAft>
              <a:buSzPts val="9000"/>
              <a:buNone/>
              <a:defRPr sz="12000"/>
            </a:lvl3pPr>
            <a:lvl4pPr lvl="3" algn="ctr">
              <a:lnSpc>
                <a:spcPct val="100000"/>
              </a:lnSpc>
              <a:spcBef>
                <a:spcPts val="0"/>
              </a:spcBef>
              <a:spcAft>
                <a:spcPts val="0"/>
              </a:spcAft>
              <a:buSzPts val="9000"/>
              <a:buNone/>
              <a:defRPr sz="12000"/>
            </a:lvl4pPr>
            <a:lvl5pPr lvl="4" algn="ctr">
              <a:lnSpc>
                <a:spcPct val="100000"/>
              </a:lnSpc>
              <a:spcBef>
                <a:spcPts val="0"/>
              </a:spcBef>
              <a:spcAft>
                <a:spcPts val="0"/>
              </a:spcAft>
              <a:buSzPts val="9000"/>
              <a:buNone/>
              <a:defRPr sz="12000"/>
            </a:lvl5pPr>
            <a:lvl6pPr lvl="5" algn="ctr">
              <a:lnSpc>
                <a:spcPct val="100000"/>
              </a:lnSpc>
              <a:spcBef>
                <a:spcPts val="0"/>
              </a:spcBef>
              <a:spcAft>
                <a:spcPts val="0"/>
              </a:spcAft>
              <a:buSzPts val="9000"/>
              <a:buNone/>
              <a:defRPr sz="12000"/>
            </a:lvl6pPr>
            <a:lvl7pPr lvl="6" algn="ctr">
              <a:lnSpc>
                <a:spcPct val="100000"/>
              </a:lnSpc>
              <a:spcBef>
                <a:spcPts val="0"/>
              </a:spcBef>
              <a:spcAft>
                <a:spcPts val="0"/>
              </a:spcAft>
              <a:buSzPts val="9000"/>
              <a:buNone/>
              <a:defRPr sz="12000"/>
            </a:lvl7pPr>
            <a:lvl8pPr lvl="7" algn="ctr">
              <a:lnSpc>
                <a:spcPct val="100000"/>
              </a:lnSpc>
              <a:spcBef>
                <a:spcPts val="0"/>
              </a:spcBef>
              <a:spcAft>
                <a:spcPts val="0"/>
              </a:spcAft>
              <a:buSzPts val="9000"/>
              <a:buNone/>
              <a:defRPr sz="12000"/>
            </a:lvl8pPr>
            <a:lvl9pPr lvl="8" algn="ctr">
              <a:lnSpc>
                <a:spcPct val="100000"/>
              </a:lnSpc>
              <a:spcBef>
                <a:spcPts val="0"/>
              </a:spcBef>
              <a:spcAft>
                <a:spcPts val="0"/>
              </a:spcAft>
              <a:buSzPts val="9000"/>
              <a:buNone/>
              <a:defRPr sz="12000"/>
            </a:lvl9pPr>
          </a:lstStyle>
          <a:p>
            <a:endParaRPr/>
          </a:p>
        </p:txBody>
      </p:sp>
      <p:sp>
        <p:nvSpPr>
          <p:cNvPr id="54" name="Google Shape;54;p15"/>
          <p:cNvSpPr txBox="1">
            <a:spLocks noGrp="1"/>
          </p:cNvSpPr>
          <p:nvPr>
            <p:ph type="body" idx="1"/>
          </p:nvPr>
        </p:nvSpPr>
        <p:spPr>
          <a:xfrm>
            <a:off x="311700" y="3152225"/>
            <a:ext cx="8520600" cy="1300800"/>
          </a:xfrm>
          <a:prstGeom prst="rect">
            <a:avLst/>
          </a:prstGeom>
          <a:noFill/>
          <a:ln>
            <a:noFill/>
          </a:ln>
        </p:spPr>
        <p:txBody>
          <a:bodyPr spcFirstLastPara="1" wrap="square" lIns="68575" tIns="68575" rIns="68575" bIns="68575" anchor="t" anchorCtr="0">
            <a:noAutofit/>
          </a:bodyPr>
          <a:lstStyle>
            <a:lvl1pPr marL="457200" lvl="0" indent="-317500" algn="ctr">
              <a:lnSpc>
                <a:spcPct val="115000"/>
              </a:lnSpc>
              <a:spcBef>
                <a:spcPts val="0"/>
              </a:spcBef>
              <a:spcAft>
                <a:spcPts val="0"/>
              </a:spcAft>
              <a:buSzPts val="1400"/>
              <a:buChar char="●"/>
              <a:defRPr/>
            </a:lvl1pPr>
            <a:lvl2pPr marL="914400" lvl="1" indent="-298450" algn="ctr">
              <a:lnSpc>
                <a:spcPct val="115000"/>
              </a:lnSpc>
              <a:spcBef>
                <a:spcPts val="1600"/>
              </a:spcBef>
              <a:spcAft>
                <a:spcPts val="0"/>
              </a:spcAft>
              <a:buSzPts val="1100"/>
              <a:buChar char="○"/>
              <a:defRPr/>
            </a:lvl2pPr>
            <a:lvl3pPr marL="1371600" lvl="2" indent="-298450" algn="ctr">
              <a:lnSpc>
                <a:spcPct val="115000"/>
              </a:lnSpc>
              <a:spcBef>
                <a:spcPts val="1600"/>
              </a:spcBef>
              <a:spcAft>
                <a:spcPts val="0"/>
              </a:spcAft>
              <a:buSzPts val="1100"/>
              <a:buChar char="■"/>
              <a:defRPr/>
            </a:lvl3pPr>
            <a:lvl4pPr marL="1828800" lvl="3" indent="-298450" algn="ctr">
              <a:lnSpc>
                <a:spcPct val="115000"/>
              </a:lnSpc>
              <a:spcBef>
                <a:spcPts val="1600"/>
              </a:spcBef>
              <a:spcAft>
                <a:spcPts val="0"/>
              </a:spcAft>
              <a:buSzPts val="1100"/>
              <a:buChar char="●"/>
              <a:defRPr/>
            </a:lvl4pPr>
            <a:lvl5pPr marL="2286000" lvl="4" indent="-298450" algn="ctr">
              <a:lnSpc>
                <a:spcPct val="115000"/>
              </a:lnSpc>
              <a:spcBef>
                <a:spcPts val="1600"/>
              </a:spcBef>
              <a:spcAft>
                <a:spcPts val="0"/>
              </a:spcAft>
              <a:buSzPts val="1100"/>
              <a:buChar char="○"/>
              <a:defRPr/>
            </a:lvl5pPr>
            <a:lvl6pPr marL="2743200" lvl="5" indent="-298450" algn="ctr">
              <a:lnSpc>
                <a:spcPct val="115000"/>
              </a:lnSpc>
              <a:spcBef>
                <a:spcPts val="1600"/>
              </a:spcBef>
              <a:spcAft>
                <a:spcPts val="0"/>
              </a:spcAft>
              <a:buSzPts val="1100"/>
              <a:buChar char="■"/>
              <a:defRPr/>
            </a:lvl6pPr>
            <a:lvl7pPr marL="3200400" lvl="6" indent="-298450" algn="ctr">
              <a:lnSpc>
                <a:spcPct val="115000"/>
              </a:lnSpc>
              <a:spcBef>
                <a:spcPts val="1600"/>
              </a:spcBef>
              <a:spcAft>
                <a:spcPts val="0"/>
              </a:spcAft>
              <a:buSzPts val="1100"/>
              <a:buChar char="●"/>
              <a:defRPr/>
            </a:lvl7pPr>
            <a:lvl8pPr marL="3657600" lvl="7" indent="-298450" algn="ctr">
              <a:lnSpc>
                <a:spcPct val="115000"/>
              </a:lnSpc>
              <a:spcBef>
                <a:spcPts val="1600"/>
              </a:spcBef>
              <a:spcAft>
                <a:spcPts val="0"/>
              </a:spcAft>
              <a:buSzPts val="1100"/>
              <a:buChar char="○"/>
              <a:defRPr/>
            </a:lvl8pPr>
            <a:lvl9pPr marL="4114800" lvl="8" indent="-298450" algn="ctr">
              <a:lnSpc>
                <a:spcPct val="115000"/>
              </a:lnSpc>
              <a:spcBef>
                <a:spcPts val="1600"/>
              </a:spcBef>
              <a:spcAft>
                <a:spcPts val="1600"/>
              </a:spcAft>
              <a:buSzPts val="1100"/>
              <a:buChar char="■"/>
              <a:defRPr/>
            </a:lvl9pPr>
          </a:lstStyle>
          <a:p>
            <a:endParaRPr/>
          </a:p>
        </p:txBody>
      </p:sp>
      <p:sp>
        <p:nvSpPr>
          <p:cNvPr id="55" name="Google Shape;55;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56"/>
        <p:cNvGrpSpPr/>
        <p:nvPr/>
      </p:nvGrpSpPr>
      <p:grpSpPr>
        <a:xfrm>
          <a:off x="0" y="0"/>
          <a:ext cx="0" cy="0"/>
          <a:chOff x="0" y="0"/>
          <a:chExt cx="0" cy="0"/>
        </a:xfrm>
      </p:grpSpPr>
      <p:sp>
        <p:nvSpPr>
          <p:cNvPr id="57" name="Google Shape;57;p16"/>
          <p:cNvSpPr txBox="1">
            <a:spLocks noGrp="1"/>
          </p:cNvSpPr>
          <p:nvPr>
            <p:ph type="body" idx="1"/>
          </p:nvPr>
        </p:nvSpPr>
        <p:spPr>
          <a:xfrm>
            <a:off x="809997" y="1666715"/>
            <a:ext cx="7524000" cy="2727300"/>
          </a:xfrm>
          <a:prstGeom prst="rect">
            <a:avLst/>
          </a:prstGeom>
          <a:noFill/>
          <a:ln>
            <a:noFill/>
          </a:ln>
          <a:effectLst>
            <a:outerShdw blurRad="50800">
              <a:srgbClr val="000000">
                <a:alpha val="40000"/>
              </a:srgbClr>
            </a:outerShdw>
          </a:effectLst>
        </p:spPr>
        <p:txBody>
          <a:bodyPr spcFirstLastPara="1" wrap="square" lIns="68575" tIns="34275" rIns="68575" bIns="34275" anchor="ctr" anchorCtr="0">
            <a:noAutofit/>
          </a:bodyPr>
          <a:lstStyle>
            <a:lvl1pPr marL="457200" marR="0" lvl="0" indent="-317500" algn="l">
              <a:lnSpc>
                <a:spcPct val="100000"/>
              </a:lnSpc>
              <a:spcBef>
                <a:spcPts val="400"/>
              </a:spcBef>
              <a:spcAft>
                <a:spcPts val="0"/>
              </a:spcAft>
              <a:buClr>
                <a:schemeClr val="accent1"/>
              </a:buClr>
              <a:buSzPts val="1400"/>
              <a:buFont typeface="Noto Sans Symbols"/>
              <a:buChar char="○"/>
              <a:defRPr sz="1800" b="0" i="0" u="none" strike="noStrike" cap="none">
                <a:solidFill>
                  <a:schemeClr val="dk1"/>
                </a:solidFill>
                <a:latin typeface="Century Gothic"/>
                <a:ea typeface="Century Gothic"/>
                <a:cs typeface="Century Gothic"/>
                <a:sym typeface="Century Gothic"/>
              </a:defRPr>
            </a:lvl1pPr>
            <a:lvl2pPr marL="914400" marR="0" lvl="1" indent="-304800" algn="l">
              <a:lnSpc>
                <a:spcPct val="100000"/>
              </a:lnSpc>
              <a:spcBef>
                <a:spcPts val="600"/>
              </a:spcBef>
              <a:spcAft>
                <a:spcPts val="0"/>
              </a:spcAft>
              <a:buClr>
                <a:schemeClr val="accent1"/>
              </a:buClr>
              <a:buSzPts val="1200"/>
              <a:buFont typeface="Noto Sans Symbols"/>
              <a:buChar char="○"/>
              <a:defRPr sz="1600" b="0" i="0" u="none" strike="noStrike" cap="none">
                <a:solidFill>
                  <a:schemeClr val="dk1"/>
                </a:solidFill>
                <a:latin typeface="Century Gothic"/>
                <a:ea typeface="Century Gothic"/>
                <a:cs typeface="Century Gothic"/>
                <a:sym typeface="Century Gothic"/>
              </a:defRPr>
            </a:lvl2pPr>
            <a:lvl3pPr marL="1371600" marR="0" lvl="2" indent="-298450" algn="l">
              <a:lnSpc>
                <a:spcPct val="100000"/>
              </a:lnSpc>
              <a:spcBef>
                <a:spcPts val="600"/>
              </a:spcBef>
              <a:spcAft>
                <a:spcPts val="0"/>
              </a:spcAft>
              <a:buClr>
                <a:schemeClr val="accent1"/>
              </a:buClr>
              <a:buSzPts val="1100"/>
              <a:buFont typeface="Noto Sans Symbols"/>
              <a:buChar char="○"/>
              <a:defRPr sz="1400" b="0" i="0" u="none" strike="noStrike" cap="none">
                <a:solidFill>
                  <a:schemeClr val="dk1"/>
                </a:solidFill>
                <a:latin typeface="Century Gothic"/>
                <a:ea typeface="Century Gothic"/>
                <a:cs typeface="Century Gothic"/>
                <a:sym typeface="Century Gothic"/>
              </a:defRPr>
            </a:lvl3pPr>
            <a:lvl4pPr marL="1828800" marR="0" lvl="3"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4pPr>
            <a:lvl5pPr marL="2286000" marR="0" lvl="4"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5pPr>
            <a:lvl6pPr marL="2743200" marR="0" lvl="5"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6pPr>
            <a:lvl7pPr marL="3200400" marR="0" lvl="6"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7pPr>
            <a:lvl8pPr marL="3657600" marR="0" lvl="7"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8pPr>
            <a:lvl9pPr marL="4114800" marR="0" lvl="8" indent="-285750" algn="l">
              <a:lnSpc>
                <a:spcPct val="100000"/>
              </a:lnSpc>
              <a:spcBef>
                <a:spcPts val="600"/>
              </a:spcBef>
              <a:spcAft>
                <a:spcPts val="60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58" name="Google Shape;58;p16"/>
          <p:cNvSpPr txBox="1">
            <a:spLocks noGrp="1"/>
          </p:cNvSpPr>
          <p:nvPr>
            <p:ph type="dt" idx="10"/>
          </p:nvPr>
        </p:nvSpPr>
        <p:spPr>
          <a:xfrm>
            <a:off x="6911422" y="4531021"/>
            <a:ext cx="993300" cy="273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9" name="Google Shape;59;p16"/>
          <p:cNvSpPr txBox="1">
            <a:spLocks noGrp="1"/>
          </p:cNvSpPr>
          <p:nvPr>
            <p:ph type="ftr" idx="11"/>
          </p:nvPr>
        </p:nvSpPr>
        <p:spPr>
          <a:xfrm>
            <a:off x="442797" y="4531021"/>
            <a:ext cx="6289500" cy="2739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4"/>
        <p:cNvGrpSpPr/>
        <p:nvPr/>
      </p:nvGrpSpPr>
      <p:grpSpPr>
        <a:xfrm>
          <a:off x="0" y="0"/>
          <a:ext cx="0" cy="0"/>
          <a:chOff x="0" y="0"/>
          <a:chExt cx="0" cy="0"/>
        </a:xfrm>
      </p:grpSpPr>
      <p:sp>
        <p:nvSpPr>
          <p:cNvPr id="65" name="Google Shape;65;p18"/>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66" name="Google Shape;66;p18"/>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lvl="0" indent="-317500" algn="l">
              <a:lnSpc>
                <a:spcPct val="115000"/>
              </a:lnSpc>
              <a:spcBef>
                <a:spcPts val="0"/>
              </a:spcBef>
              <a:spcAft>
                <a:spcPts val="0"/>
              </a:spcAft>
              <a:buSzPts val="1400"/>
              <a:buChar char="●"/>
              <a:defRPr/>
            </a:lvl1pPr>
            <a:lvl2pPr marL="914400" lvl="1" indent="-298450" algn="l">
              <a:lnSpc>
                <a:spcPct val="115000"/>
              </a:lnSpc>
              <a:spcBef>
                <a:spcPts val="1600"/>
              </a:spcBef>
              <a:spcAft>
                <a:spcPts val="0"/>
              </a:spcAft>
              <a:buSzPts val="1100"/>
              <a:buChar char="○"/>
              <a:defRPr/>
            </a:lvl2pPr>
            <a:lvl3pPr marL="1371600" lvl="2" indent="-298450" algn="l">
              <a:lnSpc>
                <a:spcPct val="115000"/>
              </a:lnSpc>
              <a:spcBef>
                <a:spcPts val="1600"/>
              </a:spcBef>
              <a:spcAft>
                <a:spcPts val="0"/>
              </a:spcAft>
              <a:buSzPts val="1100"/>
              <a:buChar char="■"/>
              <a:defRPr/>
            </a:lvl3pPr>
            <a:lvl4pPr marL="1828800" lvl="3" indent="-298450" algn="l">
              <a:lnSpc>
                <a:spcPct val="115000"/>
              </a:lnSpc>
              <a:spcBef>
                <a:spcPts val="1600"/>
              </a:spcBef>
              <a:spcAft>
                <a:spcPts val="0"/>
              </a:spcAft>
              <a:buSzPts val="1100"/>
              <a:buChar char="●"/>
              <a:defRPr/>
            </a:lvl4pPr>
            <a:lvl5pPr marL="2286000" lvl="4" indent="-298450" algn="l">
              <a:lnSpc>
                <a:spcPct val="115000"/>
              </a:lnSpc>
              <a:spcBef>
                <a:spcPts val="1600"/>
              </a:spcBef>
              <a:spcAft>
                <a:spcPts val="0"/>
              </a:spcAft>
              <a:buSzPts val="1100"/>
              <a:buChar char="○"/>
              <a:defRPr/>
            </a:lvl5pPr>
            <a:lvl6pPr marL="2743200" lvl="5" indent="-298450" algn="l">
              <a:lnSpc>
                <a:spcPct val="115000"/>
              </a:lnSpc>
              <a:spcBef>
                <a:spcPts val="1600"/>
              </a:spcBef>
              <a:spcAft>
                <a:spcPts val="0"/>
              </a:spcAft>
              <a:buSzPts val="1100"/>
              <a:buChar char="■"/>
              <a:defRPr/>
            </a:lvl6pPr>
            <a:lvl7pPr marL="3200400" lvl="6" indent="-298450" algn="l">
              <a:lnSpc>
                <a:spcPct val="115000"/>
              </a:lnSpc>
              <a:spcBef>
                <a:spcPts val="1600"/>
              </a:spcBef>
              <a:spcAft>
                <a:spcPts val="0"/>
              </a:spcAft>
              <a:buSzPts val="1100"/>
              <a:buChar char="●"/>
              <a:defRPr/>
            </a:lvl7pPr>
            <a:lvl8pPr marL="3657600" lvl="7" indent="-298450" algn="l">
              <a:lnSpc>
                <a:spcPct val="115000"/>
              </a:lnSpc>
              <a:spcBef>
                <a:spcPts val="1600"/>
              </a:spcBef>
              <a:spcAft>
                <a:spcPts val="0"/>
              </a:spcAft>
              <a:buSzPts val="1100"/>
              <a:buChar char="○"/>
              <a:defRPr/>
            </a:lvl8pPr>
            <a:lvl9pPr marL="4114800" lvl="8" indent="-298450" algn="l">
              <a:lnSpc>
                <a:spcPct val="115000"/>
              </a:lnSpc>
              <a:spcBef>
                <a:spcPts val="1600"/>
              </a:spcBef>
              <a:spcAft>
                <a:spcPts val="1600"/>
              </a:spcAft>
              <a:buSzPts val="1100"/>
              <a:buChar char="■"/>
              <a:defRPr/>
            </a:lvl9pPr>
          </a:lstStyle>
          <a:p>
            <a:endParaRPr/>
          </a:p>
        </p:txBody>
      </p:sp>
      <p:sp>
        <p:nvSpPr>
          <p:cNvPr id="67" name="Google Shape;67;p18"/>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72"/>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73"/>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74"/>
        <p:cNvGrpSpPr/>
        <p:nvPr/>
      </p:nvGrpSpPr>
      <p:grpSpPr>
        <a:xfrm>
          <a:off x="0" y="0"/>
          <a:ext cx="0" cy="0"/>
          <a:chOff x="0" y="0"/>
          <a:chExt cx="0" cy="0"/>
        </a:xfrm>
      </p:grpSpPr>
      <p:sp>
        <p:nvSpPr>
          <p:cNvPr id="75" name="Google Shape;75;p22"/>
          <p:cNvSpPr txBox="1">
            <a:spLocks noGrp="1"/>
          </p:cNvSpPr>
          <p:nvPr>
            <p:ph type="body" idx="1"/>
          </p:nvPr>
        </p:nvSpPr>
        <p:spPr>
          <a:xfrm>
            <a:off x="809997" y="1666715"/>
            <a:ext cx="7524000" cy="2727300"/>
          </a:xfrm>
          <a:prstGeom prst="rect">
            <a:avLst/>
          </a:prstGeom>
          <a:noFill/>
          <a:ln>
            <a:noFill/>
          </a:ln>
          <a:effectLst>
            <a:outerShdw blurRad="50800">
              <a:srgbClr val="000000">
                <a:alpha val="40000"/>
              </a:srgbClr>
            </a:outerShdw>
          </a:effectLst>
        </p:spPr>
        <p:txBody>
          <a:bodyPr spcFirstLastPara="1" wrap="square" lIns="68575" tIns="34275" rIns="68575" bIns="34275" anchor="ctr" anchorCtr="0">
            <a:noAutofit/>
          </a:bodyPr>
          <a:lstStyle>
            <a:lvl1pPr marL="457200" marR="0" lvl="0" indent="-317500" algn="l">
              <a:lnSpc>
                <a:spcPct val="100000"/>
              </a:lnSpc>
              <a:spcBef>
                <a:spcPts val="400"/>
              </a:spcBef>
              <a:spcAft>
                <a:spcPts val="0"/>
              </a:spcAft>
              <a:buClr>
                <a:schemeClr val="accent1"/>
              </a:buClr>
              <a:buSzPts val="1400"/>
              <a:buFont typeface="Noto Sans Symbols"/>
              <a:buChar char="○"/>
              <a:defRPr sz="1800" b="0" i="0" u="none" strike="noStrike" cap="none">
                <a:solidFill>
                  <a:schemeClr val="dk1"/>
                </a:solidFill>
                <a:latin typeface="Century Gothic"/>
                <a:ea typeface="Century Gothic"/>
                <a:cs typeface="Century Gothic"/>
                <a:sym typeface="Century Gothic"/>
              </a:defRPr>
            </a:lvl1pPr>
            <a:lvl2pPr marL="914400" marR="0" lvl="1" indent="-304800" algn="l">
              <a:lnSpc>
                <a:spcPct val="100000"/>
              </a:lnSpc>
              <a:spcBef>
                <a:spcPts val="600"/>
              </a:spcBef>
              <a:spcAft>
                <a:spcPts val="0"/>
              </a:spcAft>
              <a:buClr>
                <a:schemeClr val="accent1"/>
              </a:buClr>
              <a:buSzPts val="1200"/>
              <a:buFont typeface="Noto Sans Symbols"/>
              <a:buChar char="○"/>
              <a:defRPr sz="1600" b="0" i="0" u="none" strike="noStrike" cap="none">
                <a:solidFill>
                  <a:schemeClr val="dk1"/>
                </a:solidFill>
                <a:latin typeface="Century Gothic"/>
                <a:ea typeface="Century Gothic"/>
                <a:cs typeface="Century Gothic"/>
                <a:sym typeface="Century Gothic"/>
              </a:defRPr>
            </a:lvl2pPr>
            <a:lvl3pPr marL="1371600" marR="0" lvl="2" indent="-298450" algn="l">
              <a:lnSpc>
                <a:spcPct val="100000"/>
              </a:lnSpc>
              <a:spcBef>
                <a:spcPts val="600"/>
              </a:spcBef>
              <a:spcAft>
                <a:spcPts val="0"/>
              </a:spcAft>
              <a:buClr>
                <a:schemeClr val="accent1"/>
              </a:buClr>
              <a:buSzPts val="1100"/>
              <a:buFont typeface="Noto Sans Symbols"/>
              <a:buChar char="○"/>
              <a:defRPr sz="1400" b="0" i="0" u="none" strike="noStrike" cap="none">
                <a:solidFill>
                  <a:schemeClr val="dk1"/>
                </a:solidFill>
                <a:latin typeface="Century Gothic"/>
                <a:ea typeface="Century Gothic"/>
                <a:cs typeface="Century Gothic"/>
                <a:sym typeface="Century Gothic"/>
              </a:defRPr>
            </a:lvl3pPr>
            <a:lvl4pPr marL="1828800" marR="0" lvl="3"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4pPr>
            <a:lvl5pPr marL="2286000" marR="0" lvl="4"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5pPr>
            <a:lvl6pPr marL="2743200" marR="0" lvl="5"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6pPr>
            <a:lvl7pPr marL="3200400" marR="0" lvl="6"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7pPr>
            <a:lvl8pPr marL="3657600" marR="0" lvl="7"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8pPr>
            <a:lvl9pPr marL="4114800" marR="0" lvl="8" indent="-285750" algn="l">
              <a:lnSpc>
                <a:spcPct val="100000"/>
              </a:lnSpc>
              <a:spcBef>
                <a:spcPts val="600"/>
              </a:spcBef>
              <a:spcAft>
                <a:spcPts val="60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76" name="Google Shape;76;p22"/>
          <p:cNvSpPr txBox="1">
            <a:spLocks noGrp="1"/>
          </p:cNvSpPr>
          <p:nvPr>
            <p:ph type="dt" idx="10"/>
          </p:nvPr>
        </p:nvSpPr>
        <p:spPr>
          <a:xfrm>
            <a:off x="6911422" y="4531021"/>
            <a:ext cx="993300" cy="273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77" name="Google Shape;77;p22"/>
          <p:cNvSpPr txBox="1">
            <a:spLocks noGrp="1"/>
          </p:cNvSpPr>
          <p:nvPr>
            <p:ph type="ftr" idx="11"/>
          </p:nvPr>
        </p:nvSpPr>
        <p:spPr>
          <a:xfrm>
            <a:off x="442797" y="4531021"/>
            <a:ext cx="6289500" cy="2739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8"/>
        <p:cNvGrpSpPr/>
        <p:nvPr/>
      </p:nvGrpSpPr>
      <p:grpSpPr>
        <a:xfrm>
          <a:off x="0" y="0"/>
          <a:ext cx="0" cy="0"/>
          <a:chOff x="0" y="0"/>
          <a:chExt cx="0" cy="0"/>
        </a:xfrm>
      </p:grpSpPr>
      <p:sp>
        <p:nvSpPr>
          <p:cNvPr id="79" name="Google Shape;79;p23"/>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4"/>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0"/>
        <p:cNvGrpSpPr/>
        <p:nvPr/>
      </p:nvGrpSpPr>
      <p:grpSpPr>
        <a:xfrm>
          <a:off x="0" y="0"/>
          <a:ext cx="0" cy="0"/>
          <a:chOff x="0" y="0"/>
          <a:chExt cx="0" cy="0"/>
        </a:xfrm>
      </p:grpSpPr>
      <p:sp>
        <p:nvSpPr>
          <p:cNvPr id="81" name="Google Shape;81;p24"/>
          <p:cNvSpPr txBox="1">
            <a:spLocks noGrp="1"/>
          </p:cNvSpPr>
          <p:nvPr>
            <p:ph type="ctrTitle"/>
          </p:nvPr>
        </p:nvSpPr>
        <p:spPr>
          <a:xfrm>
            <a:off x="311708" y="744575"/>
            <a:ext cx="8520600" cy="2052600"/>
          </a:xfrm>
          <a:prstGeom prst="rect">
            <a:avLst/>
          </a:prstGeom>
          <a:noFill/>
          <a:ln>
            <a:noFill/>
          </a:ln>
        </p:spPr>
        <p:txBody>
          <a:bodyPr spcFirstLastPara="1" wrap="square" lIns="68575" tIns="68575" rIns="68575" bIns="68575" anchor="b" anchorCtr="0">
            <a:noAutofit/>
          </a:bodyPr>
          <a:lstStyle>
            <a:lvl1pPr lvl="0" algn="l">
              <a:lnSpc>
                <a:spcPct val="100000"/>
              </a:lnSpc>
              <a:spcBef>
                <a:spcPts val="0"/>
              </a:spcBef>
              <a:spcAft>
                <a:spcPts val="0"/>
              </a:spcAft>
              <a:buClr>
                <a:srgbClr val="1586C1"/>
              </a:buClr>
              <a:buSzPts val="3600"/>
              <a:buFont typeface="Calibri"/>
              <a:buNone/>
              <a:defRPr sz="4800" b="1">
                <a:solidFill>
                  <a:srgbClr val="1586C1"/>
                </a:solidFill>
                <a:latin typeface="Calibri"/>
                <a:ea typeface="Calibri"/>
                <a:cs typeface="Calibri"/>
                <a:sym typeface="Calibri"/>
              </a:defRPr>
            </a:lvl1pPr>
            <a:lvl2pPr lvl="1" algn="ctr">
              <a:lnSpc>
                <a:spcPct val="100000"/>
              </a:lnSpc>
              <a:spcBef>
                <a:spcPts val="0"/>
              </a:spcBef>
              <a:spcAft>
                <a:spcPts val="0"/>
              </a:spcAft>
              <a:buSzPts val="3900"/>
              <a:buNone/>
              <a:defRPr sz="5200"/>
            </a:lvl2pPr>
            <a:lvl3pPr lvl="2" algn="ctr">
              <a:lnSpc>
                <a:spcPct val="100000"/>
              </a:lnSpc>
              <a:spcBef>
                <a:spcPts val="0"/>
              </a:spcBef>
              <a:spcAft>
                <a:spcPts val="0"/>
              </a:spcAft>
              <a:buSzPts val="3900"/>
              <a:buNone/>
              <a:defRPr sz="5200"/>
            </a:lvl3pPr>
            <a:lvl4pPr lvl="3" algn="ctr">
              <a:lnSpc>
                <a:spcPct val="100000"/>
              </a:lnSpc>
              <a:spcBef>
                <a:spcPts val="0"/>
              </a:spcBef>
              <a:spcAft>
                <a:spcPts val="0"/>
              </a:spcAft>
              <a:buSzPts val="3900"/>
              <a:buNone/>
              <a:defRPr sz="5200"/>
            </a:lvl4pPr>
            <a:lvl5pPr lvl="4" algn="ctr">
              <a:lnSpc>
                <a:spcPct val="100000"/>
              </a:lnSpc>
              <a:spcBef>
                <a:spcPts val="0"/>
              </a:spcBef>
              <a:spcAft>
                <a:spcPts val="0"/>
              </a:spcAft>
              <a:buSzPts val="3900"/>
              <a:buNone/>
              <a:defRPr sz="5200"/>
            </a:lvl5pPr>
            <a:lvl6pPr lvl="5" algn="ctr">
              <a:lnSpc>
                <a:spcPct val="100000"/>
              </a:lnSpc>
              <a:spcBef>
                <a:spcPts val="0"/>
              </a:spcBef>
              <a:spcAft>
                <a:spcPts val="0"/>
              </a:spcAft>
              <a:buSzPts val="3900"/>
              <a:buNone/>
              <a:defRPr sz="5200"/>
            </a:lvl6pPr>
            <a:lvl7pPr lvl="6" algn="ctr">
              <a:lnSpc>
                <a:spcPct val="100000"/>
              </a:lnSpc>
              <a:spcBef>
                <a:spcPts val="0"/>
              </a:spcBef>
              <a:spcAft>
                <a:spcPts val="0"/>
              </a:spcAft>
              <a:buSzPts val="3900"/>
              <a:buNone/>
              <a:defRPr sz="5200"/>
            </a:lvl7pPr>
            <a:lvl8pPr lvl="7" algn="ctr">
              <a:lnSpc>
                <a:spcPct val="100000"/>
              </a:lnSpc>
              <a:spcBef>
                <a:spcPts val="0"/>
              </a:spcBef>
              <a:spcAft>
                <a:spcPts val="0"/>
              </a:spcAft>
              <a:buSzPts val="3900"/>
              <a:buNone/>
              <a:defRPr sz="5200"/>
            </a:lvl8pPr>
            <a:lvl9pPr lvl="8" algn="ctr">
              <a:lnSpc>
                <a:spcPct val="100000"/>
              </a:lnSpc>
              <a:spcBef>
                <a:spcPts val="0"/>
              </a:spcBef>
              <a:spcAft>
                <a:spcPts val="0"/>
              </a:spcAft>
              <a:buSzPts val="3900"/>
              <a:buNone/>
              <a:defRPr sz="5200"/>
            </a:lvl9pPr>
          </a:lstStyle>
          <a:p>
            <a:endParaRPr/>
          </a:p>
        </p:txBody>
      </p:sp>
      <p:sp>
        <p:nvSpPr>
          <p:cNvPr id="82" name="Google Shape;82;p24"/>
          <p:cNvSpPr txBox="1">
            <a:spLocks noGrp="1"/>
          </p:cNvSpPr>
          <p:nvPr>
            <p:ph type="subTitle" idx="1"/>
          </p:nvPr>
        </p:nvSpPr>
        <p:spPr>
          <a:xfrm>
            <a:off x="311700" y="2834125"/>
            <a:ext cx="8520600" cy="7926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Clr>
                <a:srgbClr val="333333"/>
              </a:buClr>
              <a:buSzPts val="1800"/>
              <a:buFont typeface="Calibri"/>
              <a:buNone/>
              <a:defRPr sz="2400">
                <a:solidFill>
                  <a:srgbClr val="333333"/>
                </a:solidFill>
                <a:latin typeface="Calibri"/>
                <a:ea typeface="Calibri"/>
                <a:cs typeface="Calibri"/>
                <a:sym typeface="Calibri"/>
              </a:defRPr>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83" name="Google Shape;83;p24"/>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4"/>
        <p:cNvGrpSpPr/>
        <p:nvPr/>
      </p:nvGrpSpPr>
      <p:grpSpPr>
        <a:xfrm>
          <a:off x="0" y="0"/>
          <a:ext cx="0" cy="0"/>
          <a:chOff x="0" y="0"/>
          <a:chExt cx="0" cy="0"/>
        </a:xfrm>
      </p:grpSpPr>
      <p:sp>
        <p:nvSpPr>
          <p:cNvPr id="85" name="Google Shape;85;p25"/>
          <p:cNvSpPr txBox="1">
            <a:spLocks noGrp="1"/>
          </p:cNvSpPr>
          <p:nvPr>
            <p:ph type="title"/>
          </p:nvPr>
        </p:nvSpPr>
        <p:spPr>
          <a:xfrm>
            <a:off x="311700" y="2150850"/>
            <a:ext cx="8520600" cy="841800"/>
          </a:xfrm>
          <a:prstGeom prst="rect">
            <a:avLst/>
          </a:prstGeom>
          <a:noFill/>
          <a:ln>
            <a:noFill/>
          </a:ln>
        </p:spPr>
        <p:txBody>
          <a:bodyPr spcFirstLastPara="1" wrap="square" lIns="68575" tIns="68575" rIns="68575" bIns="68575" anchor="ctr" anchorCtr="0">
            <a:noAutofit/>
          </a:bodyPr>
          <a:lstStyle>
            <a:lvl1pPr lvl="0" algn="ctr">
              <a:lnSpc>
                <a:spcPct val="100000"/>
              </a:lnSpc>
              <a:spcBef>
                <a:spcPts val="0"/>
              </a:spcBef>
              <a:spcAft>
                <a:spcPts val="0"/>
              </a:spcAft>
              <a:buSzPts val="2700"/>
              <a:buNone/>
              <a:defRPr sz="3600"/>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a:endParaRPr/>
          </a:p>
        </p:txBody>
      </p:sp>
      <p:sp>
        <p:nvSpPr>
          <p:cNvPr id="86" name="Google Shape;86;p2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7"/>
        <p:cNvGrpSpPr/>
        <p:nvPr/>
      </p:nvGrpSpPr>
      <p:grpSpPr>
        <a:xfrm>
          <a:off x="0" y="0"/>
          <a:ext cx="0" cy="0"/>
          <a:chOff x="0" y="0"/>
          <a:chExt cx="0" cy="0"/>
        </a:xfrm>
      </p:grpSpPr>
      <p:sp>
        <p:nvSpPr>
          <p:cNvPr id="88" name="Google Shape;88;p26"/>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89" name="Google Shape;89;p26"/>
          <p:cNvSpPr txBox="1">
            <a:spLocks noGrp="1"/>
          </p:cNvSpPr>
          <p:nvPr>
            <p:ph type="body" idx="1"/>
          </p:nvPr>
        </p:nvSpPr>
        <p:spPr>
          <a:xfrm>
            <a:off x="3117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a:lnSpc>
                <a:spcPct val="115000"/>
              </a:lnSpc>
              <a:spcBef>
                <a:spcPts val="0"/>
              </a:spcBef>
              <a:spcAft>
                <a:spcPts val="0"/>
              </a:spcAft>
              <a:buSzPts val="1100"/>
              <a:buChar char="●"/>
              <a:defRPr sz="14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90" name="Google Shape;90;p26"/>
          <p:cNvSpPr txBox="1">
            <a:spLocks noGrp="1"/>
          </p:cNvSpPr>
          <p:nvPr>
            <p:ph type="body" idx="2"/>
          </p:nvPr>
        </p:nvSpPr>
        <p:spPr>
          <a:xfrm>
            <a:off x="48324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a:lnSpc>
                <a:spcPct val="115000"/>
              </a:lnSpc>
              <a:spcBef>
                <a:spcPts val="0"/>
              </a:spcBef>
              <a:spcAft>
                <a:spcPts val="0"/>
              </a:spcAft>
              <a:buSzPts val="1100"/>
              <a:buChar char="●"/>
              <a:defRPr sz="14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91" name="Google Shape;91;p26"/>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2"/>
        <p:cNvGrpSpPr/>
        <p:nvPr/>
      </p:nvGrpSpPr>
      <p:grpSpPr>
        <a:xfrm>
          <a:off x="0" y="0"/>
          <a:ext cx="0" cy="0"/>
          <a:chOff x="0" y="0"/>
          <a:chExt cx="0" cy="0"/>
        </a:xfrm>
      </p:grpSpPr>
      <p:sp>
        <p:nvSpPr>
          <p:cNvPr id="93" name="Google Shape;93;p27"/>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94" name="Google Shape;94;p27"/>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5"/>
        <p:cNvGrpSpPr/>
        <p:nvPr/>
      </p:nvGrpSpPr>
      <p:grpSpPr>
        <a:xfrm>
          <a:off x="0" y="0"/>
          <a:ext cx="0" cy="0"/>
          <a:chOff x="0" y="0"/>
          <a:chExt cx="0" cy="0"/>
        </a:xfrm>
      </p:grpSpPr>
      <p:sp>
        <p:nvSpPr>
          <p:cNvPr id="96" name="Google Shape;96;p28"/>
          <p:cNvSpPr txBox="1">
            <a:spLocks noGrp="1"/>
          </p:cNvSpPr>
          <p:nvPr>
            <p:ph type="title"/>
          </p:nvPr>
        </p:nvSpPr>
        <p:spPr>
          <a:xfrm>
            <a:off x="311700" y="555600"/>
            <a:ext cx="2808000" cy="755700"/>
          </a:xfrm>
          <a:prstGeom prst="rect">
            <a:avLst/>
          </a:prstGeom>
          <a:noFill/>
          <a:ln>
            <a:noFill/>
          </a:ln>
        </p:spPr>
        <p:txBody>
          <a:bodyPr spcFirstLastPara="1" wrap="square" lIns="68575" tIns="68575" rIns="68575" bIns="68575" anchor="b" anchorCtr="0">
            <a:noAutofit/>
          </a:bodyPr>
          <a:lstStyle>
            <a:lvl1pPr lvl="0" algn="l">
              <a:lnSpc>
                <a:spcPct val="100000"/>
              </a:lnSpc>
              <a:spcBef>
                <a:spcPts val="0"/>
              </a:spcBef>
              <a:spcAft>
                <a:spcPts val="0"/>
              </a:spcAft>
              <a:buSzPts val="1800"/>
              <a:buNone/>
              <a:defRPr sz="2400"/>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97" name="Google Shape;97;p28"/>
          <p:cNvSpPr txBox="1">
            <a:spLocks noGrp="1"/>
          </p:cNvSpPr>
          <p:nvPr>
            <p:ph type="body" idx="1"/>
          </p:nvPr>
        </p:nvSpPr>
        <p:spPr>
          <a:xfrm>
            <a:off x="311700" y="1389600"/>
            <a:ext cx="2808000" cy="3179400"/>
          </a:xfrm>
          <a:prstGeom prst="rect">
            <a:avLst/>
          </a:prstGeom>
          <a:noFill/>
          <a:ln>
            <a:noFill/>
          </a:ln>
        </p:spPr>
        <p:txBody>
          <a:bodyPr spcFirstLastPara="1" wrap="square" lIns="68575" tIns="68575" rIns="68575" bIns="68575" anchor="t" anchorCtr="0">
            <a:noAutofit/>
          </a:bodyPr>
          <a:lstStyle>
            <a:lvl1pPr marL="457200" lvl="0" indent="-285750" algn="l">
              <a:lnSpc>
                <a:spcPct val="115000"/>
              </a:lnSpc>
              <a:spcBef>
                <a:spcPts val="0"/>
              </a:spcBef>
              <a:spcAft>
                <a:spcPts val="0"/>
              </a:spcAft>
              <a:buSzPts val="900"/>
              <a:buChar char="●"/>
              <a:defRPr sz="12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98" name="Google Shape;98;p28"/>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99"/>
        <p:cNvGrpSpPr/>
        <p:nvPr/>
      </p:nvGrpSpPr>
      <p:grpSpPr>
        <a:xfrm>
          <a:off x="0" y="0"/>
          <a:ext cx="0" cy="0"/>
          <a:chOff x="0" y="0"/>
          <a:chExt cx="0" cy="0"/>
        </a:xfrm>
      </p:grpSpPr>
      <p:sp>
        <p:nvSpPr>
          <p:cNvPr id="100" name="Google Shape;100;p29"/>
          <p:cNvSpPr txBox="1">
            <a:spLocks noGrp="1"/>
          </p:cNvSpPr>
          <p:nvPr>
            <p:ph type="title"/>
          </p:nvPr>
        </p:nvSpPr>
        <p:spPr>
          <a:xfrm>
            <a:off x="490250" y="450150"/>
            <a:ext cx="6367800" cy="4090800"/>
          </a:xfrm>
          <a:prstGeom prst="rect">
            <a:avLst/>
          </a:prstGeom>
          <a:noFill/>
          <a:ln>
            <a:noFill/>
          </a:ln>
        </p:spPr>
        <p:txBody>
          <a:bodyPr spcFirstLastPara="1" wrap="square" lIns="68575" tIns="68575" rIns="68575" bIns="68575" anchor="ctr" anchorCtr="0">
            <a:noAutofit/>
          </a:bodyPr>
          <a:lstStyle>
            <a:lvl1pPr lvl="0" algn="l">
              <a:lnSpc>
                <a:spcPct val="100000"/>
              </a:lnSpc>
              <a:spcBef>
                <a:spcPts val="0"/>
              </a:spcBef>
              <a:spcAft>
                <a:spcPts val="0"/>
              </a:spcAft>
              <a:buSzPts val="3600"/>
              <a:buNone/>
              <a:defRPr sz="4800"/>
            </a:lvl1pPr>
            <a:lvl2pPr lvl="1" algn="l">
              <a:lnSpc>
                <a:spcPct val="100000"/>
              </a:lnSpc>
              <a:spcBef>
                <a:spcPts val="0"/>
              </a:spcBef>
              <a:spcAft>
                <a:spcPts val="0"/>
              </a:spcAft>
              <a:buSzPts val="3600"/>
              <a:buNone/>
              <a:defRPr sz="4800"/>
            </a:lvl2pPr>
            <a:lvl3pPr lvl="2" algn="l">
              <a:lnSpc>
                <a:spcPct val="100000"/>
              </a:lnSpc>
              <a:spcBef>
                <a:spcPts val="0"/>
              </a:spcBef>
              <a:spcAft>
                <a:spcPts val="0"/>
              </a:spcAft>
              <a:buSzPts val="3600"/>
              <a:buNone/>
              <a:defRPr sz="4800"/>
            </a:lvl3pPr>
            <a:lvl4pPr lvl="3" algn="l">
              <a:lnSpc>
                <a:spcPct val="100000"/>
              </a:lnSpc>
              <a:spcBef>
                <a:spcPts val="0"/>
              </a:spcBef>
              <a:spcAft>
                <a:spcPts val="0"/>
              </a:spcAft>
              <a:buSzPts val="3600"/>
              <a:buNone/>
              <a:defRPr sz="4800"/>
            </a:lvl4pPr>
            <a:lvl5pPr lvl="4" algn="l">
              <a:lnSpc>
                <a:spcPct val="100000"/>
              </a:lnSpc>
              <a:spcBef>
                <a:spcPts val="0"/>
              </a:spcBef>
              <a:spcAft>
                <a:spcPts val="0"/>
              </a:spcAft>
              <a:buSzPts val="3600"/>
              <a:buNone/>
              <a:defRPr sz="4800"/>
            </a:lvl5pPr>
            <a:lvl6pPr lvl="5" algn="l">
              <a:lnSpc>
                <a:spcPct val="100000"/>
              </a:lnSpc>
              <a:spcBef>
                <a:spcPts val="0"/>
              </a:spcBef>
              <a:spcAft>
                <a:spcPts val="0"/>
              </a:spcAft>
              <a:buSzPts val="3600"/>
              <a:buNone/>
              <a:defRPr sz="4800"/>
            </a:lvl6pPr>
            <a:lvl7pPr lvl="6" algn="l">
              <a:lnSpc>
                <a:spcPct val="100000"/>
              </a:lnSpc>
              <a:spcBef>
                <a:spcPts val="0"/>
              </a:spcBef>
              <a:spcAft>
                <a:spcPts val="0"/>
              </a:spcAft>
              <a:buSzPts val="3600"/>
              <a:buNone/>
              <a:defRPr sz="4800"/>
            </a:lvl7pPr>
            <a:lvl8pPr lvl="7" algn="l">
              <a:lnSpc>
                <a:spcPct val="100000"/>
              </a:lnSpc>
              <a:spcBef>
                <a:spcPts val="0"/>
              </a:spcBef>
              <a:spcAft>
                <a:spcPts val="0"/>
              </a:spcAft>
              <a:buSzPts val="3600"/>
              <a:buNone/>
              <a:defRPr sz="4800"/>
            </a:lvl8pPr>
            <a:lvl9pPr lvl="8" algn="l">
              <a:lnSpc>
                <a:spcPct val="100000"/>
              </a:lnSpc>
              <a:spcBef>
                <a:spcPts val="0"/>
              </a:spcBef>
              <a:spcAft>
                <a:spcPts val="0"/>
              </a:spcAft>
              <a:buSzPts val="3600"/>
              <a:buNone/>
              <a:defRPr sz="4800"/>
            </a:lvl9pPr>
          </a:lstStyle>
          <a:p>
            <a:endParaRPr/>
          </a:p>
        </p:txBody>
      </p:sp>
      <p:sp>
        <p:nvSpPr>
          <p:cNvPr id="101" name="Google Shape;101;p29"/>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2"/>
        <p:cNvGrpSpPr/>
        <p:nvPr/>
      </p:nvGrpSpPr>
      <p:grpSpPr>
        <a:xfrm>
          <a:off x="0" y="0"/>
          <a:ext cx="0" cy="0"/>
          <a:chOff x="0" y="0"/>
          <a:chExt cx="0" cy="0"/>
        </a:xfrm>
      </p:grpSpPr>
      <p:sp>
        <p:nvSpPr>
          <p:cNvPr id="103" name="Google Shape;103;p3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30"/>
          <p:cNvSpPr txBox="1">
            <a:spLocks noGrp="1"/>
          </p:cNvSpPr>
          <p:nvPr>
            <p:ph type="title"/>
          </p:nvPr>
        </p:nvSpPr>
        <p:spPr>
          <a:xfrm>
            <a:off x="265500" y="1233175"/>
            <a:ext cx="4045200" cy="1482300"/>
          </a:xfrm>
          <a:prstGeom prst="rect">
            <a:avLst/>
          </a:prstGeom>
          <a:noFill/>
          <a:ln>
            <a:noFill/>
          </a:ln>
        </p:spPr>
        <p:txBody>
          <a:bodyPr spcFirstLastPara="1" wrap="square" lIns="68575" tIns="68575" rIns="68575" bIns="68575" anchor="b" anchorCtr="0">
            <a:noAutofit/>
          </a:bodyPr>
          <a:lstStyle>
            <a:lvl1pPr lvl="0" algn="ctr">
              <a:lnSpc>
                <a:spcPct val="100000"/>
              </a:lnSpc>
              <a:spcBef>
                <a:spcPts val="0"/>
              </a:spcBef>
              <a:spcAft>
                <a:spcPts val="0"/>
              </a:spcAft>
              <a:buSzPts val="3200"/>
              <a:buNone/>
              <a:defRPr sz="4200"/>
            </a:lvl1pPr>
            <a:lvl2pPr lvl="1" algn="ctr">
              <a:lnSpc>
                <a:spcPct val="100000"/>
              </a:lnSpc>
              <a:spcBef>
                <a:spcPts val="0"/>
              </a:spcBef>
              <a:spcAft>
                <a:spcPts val="0"/>
              </a:spcAft>
              <a:buSzPts val="3200"/>
              <a:buNone/>
              <a:defRPr sz="4200"/>
            </a:lvl2pPr>
            <a:lvl3pPr lvl="2" algn="ctr">
              <a:lnSpc>
                <a:spcPct val="100000"/>
              </a:lnSpc>
              <a:spcBef>
                <a:spcPts val="0"/>
              </a:spcBef>
              <a:spcAft>
                <a:spcPts val="0"/>
              </a:spcAft>
              <a:buSzPts val="3200"/>
              <a:buNone/>
              <a:defRPr sz="4200"/>
            </a:lvl3pPr>
            <a:lvl4pPr lvl="3" algn="ctr">
              <a:lnSpc>
                <a:spcPct val="100000"/>
              </a:lnSpc>
              <a:spcBef>
                <a:spcPts val="0"/>
              </a:spcBef>
              <a:spcAft>
                <a:spcPts val="0"/>
              </a:spcAft>
              <a:buSzPts val="3200"/>
              <a:buNone/>
              <a:defRPr sz="4200"/>
            </a:lvl4pPr>
            <a:lvl5pPr lvl="4" algn="ctr">
              <a:lnSpc>
                <a:spcPct val="100000"/>
              </a:lnSpc>
              <a:spcBef>
                <a:spcPts val="0"/>
              </a:spcBef>
              <a:spcAft>
                <a:spcPts val="0"/>
              </a:spcAft>
              <a:buSzPts val="3200"/>
              <a:buNone/>
              <a:defRPr sz="4200"/>
            </a:lvl5pPr>
            <a:lvl6pPr lvl="5" algn="ctr">
              <a:lnSpc>
                <a:spcPct val="100000"/>
              </a:lnSpc>
              <a:spcBef>
                <a:spcPts val="0"/>
              </a:spcBef>
              <a:spcAft>
                <a:spcPts val="0"/>
              </a:spcAft>
              <a:buSzPts val="3200"/>
              <a:buNone/>
              <a:defRPr sz="4200"/>
            </a:lvl6pPr>
            <a:lvl7pPr lvl="6" algn="ctr">
              <a:lnSpc>
                <a:spcPct val="100000"/>
              </a:lnSpc>
              <a:spcBef>
                <a:spcPts val="0"/>
              </a:spcBef>
              <a:spcAft>
                <a:spcPts val="0"/>
              </a:spcAft>
              <a:buSzPts val="3200"/>
              <a:buNone/>
              <a:defRPr sz="4200"/>
            </a:lvl7pPr>
            <a:lvl8pPr lvl="7" algn="ctr">
              <a:lnSpc>
                <a:spcPct val="100000"/>
              </a:lnSpc>
              <a:spcBef>
                <a:spcPts val="0"/>
              </a:spcBef>
              <a:spcAft>
                <a:spcPts val="0"/>
              </a:spcAft>
              <a:buSzPts val="3200"/>
              <a:buNone/>
              <a:defRPr sz="4200"/>
            </a:lvl8pPr>
            <a:lvl9pPr lvl="8" algn="ctr">
              <a:lnSpc>
                <a:spcPct val="100000"/>
              </a:lnSpc>
              <a:spcBef>
                <a:spcPts val="0"/>
              </a:spcBef>
              <a:spcAft>
                <a:spcPts val="0"/>
              </a:spcAft>
              <a:buSzPts val="3200"/>
              <a:buNone/>
              <a:defRPr sz="4200"/>
            </a:lvl9pPr>
          </a:lstStyle>
          <a:p>
            <a:endParaRPr/>
          </a:p>
        </p:txBody>
      </p:sp>
      <p:sp>
        <p:nvSpPr>
          <p:cNvPr id="105" name="Google Shape;105;p30"/>
          <p:cNvSpPr txBox="1">
            <a:spLocks noGrp="1"/>
          </p:cNvSpPr>
          <p:nvPr>
            <p:ph type="subTitle" idx="1"/>
          </p:nvPr>
        </p:nvSpPr>
        <p:spPr>
          <a:xfrm>
            <a:off x="265500" y="2803075"/>
            <a:ext cx="4045200" cy="1235100"/>
          </a:xfrm>
          <a:prstGeom prst="rect">
            <a:avLst/>
          </a:prstGeom>
          <a:noFill/>
          <a:ln>
            <a:noFill/>
          </a:ln>
        </p:spPr>
        <p:txBody>
          <a:bodyPr spcFirstLastPara="1" wrap="square" lIns="68575" tIns="68575" rIns="68575" bIns="68575" anchor="t" anchorCtr="0">
            <a:noAutofit/>
          </a:bodyPr>
          <a:lstStyle>
            <a:lvl1pPr lvl="0" algn="ctr">
              <a:lnSpc>
                <a:spcPct val="100000"/>
              </a:lnSpc>
              <a:spcBef>
                <a:spcPts val="0"/>
              </a:spcBef>
              <a:spcAft>
                <a:spcPts val="0"/>
              </a:spcAft>
              <a:buSzPts val="1600"/>
              <a:buNone/>
              <a:defRPr sz="2100"/>
            </a:lvl1pPr>
            <a:lvl2pPr lvl="1" algn="ctr">
              <a:lnSpc>
                <a:spcPct val="100000"/>
              </a:lnSpc>
              <a:spcBef>
                <a:spcPts val="0"/>
              </a:spcBef>
              <a:spcAft>
                <a:spcPts val="0"/>
              </a:spcAft>
              <a:buSzPts val="1600"/>
              <a:buNone/>
              <a:defRPr sz="2100"/>
            </a:lvl2pPr>
            <a:lvl3pPr lvl="2" algn="ctr">
              <a:lnSpc>
                <a:spcPct val="100000"/>
              </a:lnSpc>
              <a:spcBef>
                <a:spcPts val="0"/>
              </a:spcBef>
              <a:spcAft>
                <a:spcPts val="0"/>
              </a:spcAft>
              <a:buSzPts val="1600"/>
              <a:buNone/>
              <a:defRPr sz="2100"/>
            </a:lvl3pPr>
            <a:lvl4pPr lvl="3" algn="ctr">
              <a:lnSpc>
                <a:spcPct val="100000"/>
              </a:lnSpc>
              <a:spcBef>
                <a:spcPts val="0"/>
              </a:spcBef>
              <a:spcAft>
                <a:spcPts val="0"/>
              </a:spcAft>
              <a:buSzPts val="1600"/>
              <a:buNone/>
              <a:defRPr sz="2100"/>
            </a:lvl4pPr>
            <a:lvl5pPr lvl="4" algn="ctr">
              <a:lnSpc>
                <a:spcPct val="100000"/>
              </a:lnSpc>
              <a:spcBef>
                <a:spcPts val="0"/>
              </a:spcBef>
              <a:spcAft>
                <a:spcPts val="0"/>
              </a:spcAft>
              <a:buSzPts val="1600"/>
              <a:buNone/>
              <a:defRPr sz="2100"/>
            </a:lvl5pPr>
            <a:lvl6pPr lvl="5" algn="ctr">
              <a:lnSpc>
                <a:spcPct val="100000"/>
              </a:lnSpc>
              <a:spcBef>
                <a:spcPts val="0"/>
              </a:spcBef>
              <a:spcAft>
                <a:spcPts val="0"/>
              </a:spcAft>
              <a:buSzPts val="1600"/>
              <a:buNone/>
              <a:defRPr sz="2100"/>
            </a:lvl6pPr>
            <a:lvl7pPr lvl="6" algn="ctr">
              <a:lnSpc>
                <a:spcPct val="100000"/>
              </a:lnSpc>
              <a:spcBef>
                <a:spcPts val="0"/>
              </a:spcBef>
              <a:spcAft>
                <a:spcPts val="0"/>
              </a:spcAft>
              <a:buSzPts val="1600"/>
              <a:buNone/>
              <a:defRPr sz="2100"/>
            </a:lvl7pPr>
            <a:lvl8pPr lvl="7" algn="ctr">
              <a:lnSpc>
                <a:spcPct val="100000"/>
              </a:lnSpc>
              <a:spcBef>
                <a:spcPts val="0"/>
              </a:spcBef>
              <a:spcAft>
                <a:spcPts val="0"/>
              </a:spcAft>
              <a:buSzPts val="1600"/>
              <a:buNone/>
              <a:defRPr sz="2100"/>
            </a:lvl8pPr>
            <a:lvl9pPr lvl="8" algn="ctr">
              <a:lnSpc>
                <a:spcPct val="100000"/>
              </a:lnSpc>
              <a:spcBef>
                <a:spcPts val="0"/>
              </a:spcBef>
              <a:spcAft>
                <a:spcPts val="0"/>
              </a:spcAft>
              <a:buSzPts val="1600"/>
              <a:buNone/>
              <a:defRPr sz="2100"/>
            </a:lvl9pPr>
          </a:lstStyle>
          <a:p>
            <a:endParaRPr/>
          </a:p>
        </p:txBody>
      </p:sp>
      <p:sp>
        <p:nvSpPr>
          <p:cNvPr id="106" name="Google Shape;106;p30"/>
          <p:cNvSpPr txBox="1">
            <a:spLocks noGrp="1"/>
          </p:cNvSpPr>
          <p:nvPr>
            <p:ph type="body" idx="2"/>
          </p:nvPr>
        </p:nvSpPr>
        <p:spPr>
          <a:xfrm>
            <a:off x="4939500" y="724075"/>
            <a:ext cx="3837000" cy="3695100"/>
          </a:xfrm>
          <a:prstGeom prst="rect">
            <a:avLst/>
          </a:prstGeom>
          <a:noFill/>
          <a:ln>
            <a:noFill/>
          </a:ln>
        </p:spPr>
        <p:txBody>
          <a:bodyPr spcFirstLastPara="1" wrap="square" lIns="68575" tIns="68575" rIns="68575" bIns="68575" anchor="ctr" anchorCtr="0">
            <a:noAutofit/>
          </a:bodyPr>
          <a:lstStyle>
            <a:lvl1pPr marL="457200" lvl="0" indent="-317500" algn="l">
              <a:lnSpc>
                <a:spcPct val="115000"/>
              </a:lnSpc>
              <a:spcBef>
                <a:spcPts val="0"/>
              </a:spcBef>
              <a:spcAft>
                <a:spcPts val="0"/>
              </a:spcAft>
              <a:buSzPts val="1400"/>
              <a:buChar char="●"/>
              <a:defRPr/>
            </a:lvl1pPr>
            <a:lvl2pPr marL="914400" lvl="1" indent="-298450" algn="l">
              <a:lnSpc>
                <a:spcPct val="115000"/>
              </a:lnSpc>
              <a:spcBef>
                <a:spcPts val="1600"/>
              </a:spcBef>
              <a:spcAft>
                <a:spcPts val="0"/>
              </a:spcAft>
              <a:buSzPts val="1100"/>
              <a:buChar char="○"/>
              <a:defRPr/>
            </a:lvl2pPr>
            <a:lvl3pPr marL="1371600" lvl="2" indent="-298450" algn="l">
              <a:lnSpc>
                <a:spcPct val="115000"/>
              </a:lnSpc>
              <a:spcBef>
                <a:spcPts val="1600"/>
              </a:spcBef>
              <a:spcAft>
                <a:spcPts val="0"/>
              </a:spcAft>
              <a:buSzPts val="1100"/>
              <a:buChar char="■"/>
              <a:defRPr/>
            </a:lvl3pPr>
            <a:lvl4pPr marL="1828800" lvl="3" indent="-298450" algn="l">
              <a:lnSpc>
                <a:spcPct val="115000"/>
              </a:lnSpc>
              <a:spcBef>
                <a:spcPts val="1600"/>
              </a:spcBef>
              <a:spcAft>
                <a:spcPts val="0"/>
              </a:spcAft>
              <a:buSzPts val="1100"/>
              <a:buChar char="●"/>
              <a:defRPr/>
            </a:lvl4pPr>
            <a:lvl5pPr marL="2286000" lvl="4" indent="-298450" algn="l">
              <a:lnSpc>
                <a:spcPct val="115000"/>
              </a:lnSpc>
              <a:spcBef>
                <a:spcPts val="1600"/>
              </a:spcBef>
              <a:spcAft>
                <a:spcPts val="0"/>
              </a:spcAft>
              <a:buSzPts val="1100"/>
              <a:buChar char="○"/>
              <a:defRPr/>
            </a:lvl5pPr>
            <a:lvl6pPr marL="2743200" lvl="5" indent="-298450" algn="l">
              <a:lnSpc>
                <a:spcPct val="115000"/>
              </a:lnSpc>
              <a:spcBef>
                <a:spcPts val="1600"/>
              </a:spcBef>
              <a:spcAft>
                <a:spcPts val="0"/>
              </a:spcAft>
              <a:buSzPts val="1100"/>
              <a:buChar char="■"/>
              <a:defRPr/>
            </a:lvl6pPr>
            <a:lvl7pPr marL="3200400" lvl="6" indent="-298450" algn="l">
              <a:lnSpc>
                <a:spcPct val="115000"/>
              </a:lnSpc>
              <a:spcBef>
                <a:spcPts val="1600"/>
              </a:spcBef>
              <a:spcAft>
                <a:spcPts val="0"/>
              </a:spcAft>
              <a:buSzPts val="1100"/>
              <a:buChar char="●"/>
              <a:defRPr/>
            </a:lvl7pPr>
            <a:lvl8pPr marL="3657600" lvl="7" indent="-298450" algn="l">
              <a:lnSpc>
                <a:spcPct val="115000"/>
              </a:lnSpc>
              <a:spcBef>
                <a:spcPts val="1600"/>
              </a:spcBef>
              <a:spcAft>
                <a:spcPts val="0"/>
              </a:spcAft>
              <a:buSzPts val="1100"/>
              <a:buChar char="○"/>
              <a:defRPr/>
            </a:lvl8pPr>
            <a:lvl9pPr marL="4114800" lvl="8" indent="-298450" algn="l">
              <a:lnSpc>
                <a:spcPct val="115000"/>
              </a:lnSpc>
              <a:spcBef>
                <a:spcPts val="1600"/>
              </a:spcBef>
              <a:spcAft>
                <a:spcPts val="1600"/>
              </a:spcAft>
              <a:buSzPts val="1100"/>
              <a:buChar char="■"/>
              <a:defRPr/>
            </a:lvl9pPr>
          </a:lstStyle>
          <a:p>
            <a:endParaRPr/>
          </a:p>
        </p:txBody>
      </p:sp>
      <p:sp>
        <p:nvSpPr>
          <p:cNvPr id="107" name="Google Shape;107;p30"/>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08"/>
        <p:cNvGrpSpPr/>
        <p:nvPr/>
      </p:nvGrpSpPr>
      <p:grpSpPr>
        <a:xfrm>
          <a:off x="0" y="0"/>
          <a:ext cx="0" cy="0"/>
          <a:chOff x="0" y="0"/>
          <a:chExt cx="0" cy="0"/>
        </a:xfrm>
      </p:grpSpPr>
      <p:sp>
        <p:nvSpPr>
          <p:cNvPr id="109" name="Google Shape;109;p31"/>
          <p:cNvSpPr txBox="1">
            <a:spLocks noGrp="1"/>
          </p:cNvSpPr>
          <p:nvPr>
            <p:ph type="body" idx="1"/>
          </p:nvPr>
        </p:nvSpPr>
        <p:spPr>
          <a:xfrm>
            <a:off x="311700" y="4230575"/>
            <a:ext cx="5998800" cy="605100"/>
          </a:xfrm>
          <a:prstGeom prst="rect">
            <a:avLst/>
          </a:prstGeom>
          <a:noFill/>
          <a:ln>
            <a:noFill/>
          </a:ln>
        </p:spPr>
        <p:txBody>
          <a:bodyPr spcFirstLastPara="1" wrap="square" lIns="68575" tIns="68575" rIns="68575" bIns="68575" anchor="ctr" anchorCtr="0">
            <a:noAutofit/>
          </a:bodyPr>
          <a:lstStyle>
            <a:lvl1pPr marL="457200" lvl="0" indent="-228600" algn="l">
              <a:lnSpc>
                <a:spcPct val="100000"/>
              </a:lnSpc>
              <a:spcBef>
                <a:spcPts val="0"/>
              </a:spcBef>
              <a:spcAft>
                <a:spcPts val="0"/>
              </a:spcAft>
              <a:buSzPts val="1400"/>
              <a:buNone/>
              <a:defRPr/>
            </a:lvl1pPr>
            <a:lvl2pPr marL="914400" lvl="1" indent="-298450" algn="l">
              <a:lnSpc>
                <a:spcPct val="115000"/>
              </a:lnSpc>
              <a:spcBef>
                <a:spcPts val="1200"/>
              </a:spcBef>
              <a:spcAft>
                <a:spcPts val="0"/>
              </a:spcAft>
              <a:buSzPts val="1100"/>
              <a:buChar char="○"/>
              <a:defRPr/>
            </a:lvl2pPr>
            <a:lvl3pPr marL="1371600" lvl="2" indent="-298450" algn="l">
              <a:lnSpc>
                <a:spcPct val="115000"/>
              </a:lnSpc>
              <a:spcBef>
                <a:spcPts val="1200"/>
              </a:spcBef>
              <a:spcAft>
                <a:spcPts val="0"/>
              </a:spcAft>
              <a:buSzPts val="1100"/>
              <a:buChar char="■"/>
              <a:defRPr/>
            </a:lvl3pPr>
            <a:lvl4pPr marL="1828800" lvl="3" indent="-298450" algn="l">
              <a:lnSpc>
                <a:spcPct val="115000"/>
              </a:lnSpc>
              <a:spcBef>
                <a:spcPts val="1200"/>
              </a:spcBef>
              <a:spcAft>
                <a:spcPts val="0"/>
              </a:spcAft>
              <a:buSzPts val="1100"/>
              <a:buChar char="●"/>
              <a:defRPr/>
            </a:lvl4pPr>
            <a:lvl5pPr marL="2286000" lvl="4" indent="-298450" algn="l">
              <a:lnSpc>
                <a:spcPct val="115000"/>
              </a:lnSpc>
              <a:spcBef>
                <a:spcPts val="1200"/>
              </a:spcBef>
              <a:spcAft>
                <a:spcPts val="0"/>
              </a:spcAft>
              <a:buSzPts val="1100"/>
              <a:buChar char="○"/>
              <a:defRPr/>
            </a:lvl5pPr>
            <a:lvl6pPr marL="2743200" lvl="5" indent="-298450" algn="l">
              <a:lnSpc>
                <a:spcPct val="115000"/>
              </a:lnSpc>
              <a:spcBef>
                <a:spcPts val="1200"/>
              </a:spcBef>
              <a:spcAft>
                <a:spcPts val="0"/>
              </a:spcAft>
              <a:buSzPts val="1100"/>
              <a:buChar char="■"/>
              <a:defRPr/>
            </a:lvl6pPr>
            <a:lvl7pPr marL="3200400" lvl="6" indent="-298450" algn="l">
              <a:lnSpc>
                <a:spcPct val="115000"/>
              </a:lnSpc>
              <a:spcBef>
                <a:spcPts val="1200"/>
              </a:spcBef>
              <a:spcAft>
                <a:spcPts val="0"/>
              </a:spcAft>
              <a:buSzPts val="1100"/>
              <a:buChar char="●"/>
              <a:defRPr/>
            </a:lvl7pPr>
            <a:lvl8pPr marL="3657600" lvl="7" indent="-298450" algn="l">
              <a:lnSpc>
                <a:spcPct val="115000"/>
              </a:lnSpc>
              <a:spcBef>
                <a:spcPts val="1200"/>
              </a:spcBef>
              <a:spcAft>
                <a:spcPts val="0"/>
              </a:spcAft>
              <a:buSzPts val="1100"/>
              <a:buChar char="○"/>
              <a:defRPr/>
            </a:lvl8pPr>
            <a:lvl9pPr marL="4114800" lvl="8" indent="-298450" algn="l">
              <a:lnSpc>
                <a:spcPct val="115000"/>
              </a:lnSpc>
              <a:spcBef>
                <a:spcPts val="1200"/>
              </a:spcBef>
              <a:spcAft>
                <a:spcPts val="1200"/>
              </a:spcAft>
              <a:buSzPts val="1100"/>
              <a:buChar char="■"/>
              <a:defRPr/>
            </a:lvl9pPr>
          </a:lstStyle>
          <a:p>
            <a:endParaRPr/>
          </a:p>
        </p:txBody>
      </p:sp>
      <p:sp>
        <p:nvSpPr>
          <p:cNvPr id="110" name="Google Shape;110;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1"/>
        <p:cNvGrpSpPr/>
        <p:nvPr/>
      </p:nvGrpSpPr>
      <p:grpSpPr>
        <a:xfrm>
          <a:off x="0" y="0"/>
          <a:ext cx="0" cy="0"/>
          <a:chOff x="0" y="0"/>
          <a:chExt cx="0" cy="0"/>
        </a:xfrm>
      </p:grpSpPr>
      <p:sp>
        <p:nvSpPr>
          <p:cNvPr id="112" name="Google Shape;112;p32"/>
          <p:cNvSpPr txBox="1">
            <a:spLocks noGrp="1"/>
          </p:cNvSpPr>
          <p:nvPr>
            <p:ph type="title"/>
          </p:nvPr>
        </p:nvSpPr>
        <p:spPr>
          <a:xfrm>
            <a:off x="311700" y="1106125"/>
            <a:ext cx="8520600" cy="1963500"/>
          </a:xfrm>
          <a:prstGeom prst="rect">
            <a:avLst/>
          </a:prstGeom>
          <a:noFill/>
          <a:ln>
            <a:noFill/>
          </a:ln>
        </p:spPr>
        <p:txBody>
          <a:bodyPr spcFirstLastPara="1" wrap="square" lIns="68575" tIns="68575" rIns="68575" bIns="68575" anchor="b" anchorCtr="0">
            <a:noAutofit/>
          </a:bodyPr>
          <a:lstStyle>
            <a:lvl1pPr lvl="0" algn="ctr">
              <a:lnSpc>
                <a:spcPct val="100000"/>
              </a:lnSpc>
              <a:spcBef>
                <a:spcPts val="0"/>
              </a:spcBef>
              <a:spcAft>
                <a:spcPts val="0"/>
              </a:spcAft>
              <a:buSzPts val="9000"/>
              <a:buNone/>
              <a:defRPr sz="12000"/>
            </a:lvl1pPr>
            <a:lvl2pPr lvl="1" algn="ctr">
              <a:lnSpc>
                <a:spcPct val="100000"/>
              </a:lnSpc>
              <a:spcBef>
                <a:spcPts val="0"/>
              </a:spcBef>
              <a:spcAft>
                <a:spcPts val="0"/>
              </a:spcAft>
              <a:buSzPts val="9000"/>
              <a:buNone/>
              <a:defRPr sz="12000"/>
            </a:lvl2pPr>
            <a:lvl3pPr lvl="2" algn="ctr">
              <a:lnSpc>
                <a:spcPct val="100000"/>
              </a:lnSpc>
              <a:spcBef>
                <a:spcPts val="0"/>
              </a:spcBef>
              <a:spcAft>
                <a:spcPts val="0"/>
              </a:spcAft>
              <a:buSzPts val="9000"/>
              <a:buNone/>
              <a:defRPr sz="12000"/>
            </a:lvl3pPr>
            <a:lvl4pPr lvl="3" algn="ctr">
              <a:lnSpc>
                <a:spcPct val="100000"/>
              </a:lnSpc>
              <a:spcBef>
                <a:spcPts val="0"/>
              </a:spcBef>
              <a:spcAft>
                <a:spcPts val="0"/>
              </a:spcAft>
              <a:buSzPts val="9000"/>
              <a:buNone/>
              <a:defRPr sz="12000"/>
            </a:lvl4pPr>
            <a:lvl5pPr lvl="4" algn="ctr">
              <a:lnSpc>
                <a:spcPct val="100000"/>
              </a:lnSpc>
              <a:spcBef>
                <a:spcPts val="0"/>
              </a:spcBef>
              <a:spcAft>
                <a:spcPts val="0"/>
              </a:spcAft>
              <a:buSzPts val="9000"/>
              <a:buNone/>
              <a:defRPr sz="12000"/>
            </a:lvl5pPr>
            <a:lvl6pPr lvl="5" algn="ctr">
              <a:lnSpc>
                <a:spcPct val="100000"/>
              </a:lnSpc>
              <a:spcBef>
                <a:spcPts val="0"/>
              </a:spcBef>
              <a:spcAft>
                <a:spcPts val="0"/>
              </a:spcAft>
              <a:buSzPts val="9000"/>
              <a:buNone/>
              <a:defRPr sz="12000"/>
            </a:lvl6pPr>
            <a:lvl7pPr lvl="6" algn="ctr">
              <a:lnSpc>
                <a:spcPct val="100000"/>
              </a:lnSpc>
              <a:spcBef>
                <a:spcPts val="0"/>
              </a:spcBef>
              <a:spcAft>
                <a:spcPts val="0"/>
              </a:spcAft>
              <a:buSzPts val="9000"/>
              <a:buNone/>
              <a:defRPr sz="12000"/>
            </a:lvl7pPr>
            <a:lvl8pPr lvl="7" algn="ctr">
              <a:lnSpc>
                <a:spcPct val="100000"/>
              </a:lnSpc>
              <a:spcBef>
                <a:spcPts val="0"/>
              </a:spcBef>
              <a:spcAft>
                <a:spcPts val="0"/>
              </a:spcAft>
              <a:buSzPts val="9000"/>
              <a:buNone/>
              <a:defRPr sz="12000"/>
            </a:lvl8pPr>
            <a:lvl9pPr lvl="8" algn="ctr">
              <a:lnSpc>
                <a:spcPct val="100000"/>
              </a:lnSpc>
              <a:spcBef>
                <a:spcPts val="0"/>
              </a:spcBef>
              <a:spcAft>
                <a:spcPts val="0"/>
              </a:spcAft>
              <a:buSzPts val="9000"/>
              <a:buNone/>
              <a:defRPr sz="12000"/>
            </a:lvl9pPr>
          </a:lstStyle>
          <a:p>
            <a:endParaRPr/>
          </a:p>
        </p:txBody>
      </p:sp>
      <p:sp>
        <p:nvSpPr>
          <p:cNvPr id="113" name="Google Shape;113;p32"/>
          <p:cNvSpPr txBox="1">
            <a:spLocks noGrp="1"/>
          </p:cNvSpPr>
          <p:nvPr>
            <p:ph type="body" idx="1"/>
          </p:nvPr>
        </p:nvSpPr>
        <p:spPr>
          <a:xfrm>
            <a:off x="311700" y="3152225"/>
            <a:ext cx="8520600" cy="1300800"/>
          </a:xfrm>
          <a:prstGeom prst="rect">
            <a:avLst/>
          </a:prstGeom>
          <a:noFill/>
          <a:ln>
            <a:noFill/>
          </a:ln>
        </p:spPr>
        <p:txBody>
          <a:bodyPr spcFirstLastPara="1" wrap="square" lIns="68575" tIns="68575" rIns="68575" bIns="68575" anchor="t" anchorCtr="0">
            <a:noAutofit/>
          </a:bodyPr>
          <a:lstStyle>
            <a:lvl1pPr marL="457200" lvl="0" indent="-317500" algn="ctr">
              <a:lnSpc>
                <a:spcPct val="115000"/>
              </a:lnSpc>
              <a:spcBef>
                <a:spcPts val="0"/>
              </a:spcBef>
              <a:spcAft>
                <a:spcPts val="0"/>
              </a:spcAft>
              <a:buSzPts val="1400"/>
              <a:buChar char="●"/>
              <a:defRPr/>
            </a:lvl1pPr>
            <a:lvl2pPr marL="914400" lvl="1" indent="-298450" algn="ctr">
              <a:lnSpc>
                <a:spcPct val="115000"/>
              </a:lnSpc>
              <a:spcBef>
                <a:spcPts val="1600"/>
              </a:spcBef>
              <a:spcAft>
                <a:spcPts val="0"/>
              </a:spcAft>
              <a:buSzPts val="1100"/>
              <a:buChar char="○"/>
              <a:defRPr/>
            </a:lvl2pPr>
            <a:lvl3pPr marL="1371600" lvl="2" indent="-298450" algn="ctr">
              <a:lnSpc>
                <a:spcPct val="115000"/>
              </a:lnSpc>
              <a:spcBef>
                <a:spcPts val="1600"/>
              </a:spcBef>
              <a:spcAft>
                <a:spcPts val="0"/>
              </a:spcAft>
              <a:buSzPts val="1100"/>
              <a:buChar char="■"/>
              <a:defRPr/>
            </a:lvl3pPr>
            <a:lvl4pPr marL="1828800" lvl="3" indent="-298450" algn="ctr">
              <a:lnSpc>
                <a:spcPct val="115000"/>
              </a:lnSpc>
              <a:spcBef>
                <a:spcPts val="1600"/>
              </a:spcBef>
              <a:spcAft>
                <a:spcPts val="0"/>
              </a:spcAft>
              <a:buSzPts val="1100"/>
              <a:buChar char="●"/>
              <a:defRPr/>
            </a:lvl4pPr>
            <a:lvl5pPr marL="2286000" lvl="4" indent="-298450" algn="ctr">
              <a:lnSpc>
                <a:spcPct val="115000"/>
              </a:lnSpc>
              <a:spcBef>
                <a:spcPts val="1600"/>
              </a:spcBef>
              <a:spcAft>
                <a:spcPts val="0"/>
              </a:spcAft>
              <a:buSzPts val="1100"/>
              <a:buChar char="○"/>
              <a:defRPr/>
            </a:lvl5pPr>
            <a:lvl6pPr marL="2743200" lvl="5" indent="-298450" algn="ctr">
              <a:lnSpc>
                <a:spcPct val="115000"/>
              </a:lnSpc>
              <a:spcBef>
                <a:spcPts val="1600"/>
              </a:spcBef>
              <a:spcAft>
                <a:spcPts val="0"/>
              </a:spcAft>
              <a:buSzPts val="1100"/>
              <a:buChar char="■"/>
              <a:defRPr/>
            </a:lvl6pPr>
            <a:lvl7pPr marL="3200400" lvl="6" indent="-298450" algn="ctr">
              <a:lnSpc>
                <a:spcPct val="115000"/>
              </a:lnSpc>
              <a:spcBef>
                <a:spcPts val="1600"/>
              </a:spcBef>
              <a:spcAft>
                <a:spcPts val="0"/>
              </a:spcAft>
              <a:buSzPts val="1100"/>
              <a:buChar char="●"/>
              <a:defRPr/>
            </a:lvl7pPr>
            <a:lvl8pPr marL="3657600" lvl="7" indent="-298450" algn="ctr">
              <a:lnSpc>
                <a:spcPct val="115000"/>
              </a:lnSpc>
              <a:spcBef>
                <a:spcPts val="1600"/>
              </a:spcBef>
              <a:spcAft>
                <a:spcPts val="0"/>
              </a:spcAft>
              <a:buSzPts val="1100"/>
              <a:buChar char="○"/>
              <a:defRPr/>
            </a:lvl8pPr>
            <a:lvl9pPr marL="4114800" lvl="8" indent="-298450" algn="ctr">
              <a:lnSpc>
                <a:spcPct val="115000"/>
              </a:lnSpc>
              <a:spcBef>
                <a:spcPts val="1600"/>
              </a:spcBef>
              <a:spcAft>
                <a:spcPts val="1600"/>
              </a:spcAft>
              <a:buSzPts val="1100"/>
              <a:buChar char="■"/>
              <a:defRPr/>
            </a:lvl9pPr>
          </a:lstStyle>
          <a:p>
            <a:endParaRPr/>
          </a:p>
        </p:txBody>
      </p:sp>
      <p:sp>
        <p:nvSpPr>
          <p:cNvPr id="114" name="Google Shape;114;p32"/>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15"/>
        <p:cNvGrpSpPr/>
        <p:nvPr/>
      </p:nvGrpSpPr>
      <p:grpSpPr>
        <a:xfrm>
          <a:off x="0" y="0"/>
          <a:ext cx="0" cy="0"/>
          <a:chOff x="0" y="0"/>
          <a:chExt cx="0" cy="0"/>
        </a:xfrm>
      </p:grpSpPr>
      <p:sp>
        <p:nvSpPr>
          <p:cNvPr id="116" name="Google Shape;116;p33"/>
          <p:cNvSpPr txBox="1">
            <a:spLocks noGrp="1"/>
          </p:cNvSpPr>
          <p:nvPr>
            <p:ph type="body" idx="1"/>
          </p:nvPr>
        </p:nvSpPr>
        <p:spPr>
          <a:xfrm>
            <a:off x="809997" y="1666715"/>
            <a:ext cx="7524000" cy="2727300"/>
          </a:xfrm>
          <a:prstGeom prst="rect">
            <a:avLst/>
          </a:prstGeom>
          <a:noFill/>
          <a:ln>
            <a:noFill/>
          </a:ln>
          <a:effectLst>
            <a:outerShdw blurRad="50800">
              <a:srgbClr val="000000">
                <a:alpha val="40000"/>
              </a:srgbClr>
            </a:outerShdw>
          </a:effectLst>
        </p:spPr>
        <p:txBody>
          <a:bodyPr spcFirstLastPara="1" wrap="square" lIns="68575" tIns="34275" rIns="68575" bIns="34275" anchor="ctr" anchorCtr="0">
            <a:noAutofit/>
          </a:bodyPr>
          <a:lstStyle>
            <a:lvl1pPr marL="457200" marR="0" lvl="0" indent="-317500" algn="l">
              <a:lnSpc>
                <a:spcPct val="100000"/>
              </a:lnSpc>
              <a:spcBef>
                <a:spcPts val="400"/>
              </a:spcBef>
              <a:spcAft>
                <a:spcPts val="0"/>
              </a:spcAft>
              <a:buClr>
                <a:schemeClr val="accent1"/>
              </a:buClr>
              <a:buSzPts val="1400"/>
              <a:buFont typeface="Noto Sans Symbols"/>
              <a:buChar char="○"/>
              <a:defRPr sz="1800" b="0" i="0" u="none" strike="noStrike" cap="none">
                <a:solidFill>
                  <a:schemeClr val="dk1"/>
                </a:solidFill>
                <a:latin typeface="Century Gothic"/>
                <a:ea typeface="Century Gothic"/>
                <a:cs typeface="Century Gothic"/>
                <a:sym typeface="Century Gothic"/>
              </a:defRPr>
            </a:lvl1pPr>
            <a:lvl2pPr marL="914400" marR="0" lvl="1" indent="-304800" algn="l">
              <a:lnSpc>
                <a:spcPct val="100000"/>
              </a:lnSpc>
              <a:spcBef>
                <a:spcPts val="600"/>
              </a:spcBef>
              <a:spcAft>
                <a:spcPts val="0"/>
              </a:spcAft>
              <a:buClr>
                <a:schemeClr val="accent1"/>
              </a:buClr>
              <a:buSzPts val="1200"/>
              <a:buFont typeface="Noto Sans Symbols"/>
              <a:buChar char="○"/>
              <a:defRPr sz="1600" b="0" i="0" u="none" strike="noStrike" cap="none">
                <a:solidFill>
                  <a:schemeClr val="dk1"/>
                </a:solidFill>
                <a:latin typeface="Century Gothic"/>
                <a:ea typeface="Century Gothic"/>
                <a:cs typeface="Century Gothic"/>
                <a:sym typeface="Century Gothic"/>
              </a:defRPr>
            </a:lvl2pPr>
            <a:lvl3pPr marL="1371600" marR="0" lvl="2" indent="-298450" algn="l">
              <a:lnSpc>
                <a:spcPct val="100000"/>
              </a:lnSpc>
              <a:spcBef>
                <a:spcPts val="600"/>
              </a:spcBef>
              <a:spcAft>
                <a:spcPts val="0"/>
              </a:spcAft>
              <a:buClr>
                <a:schemeClr val="accent1"/>
              </a:buClr>
              <a:buSzPts val="1100"/>
              <a:buFont typeface="Noto Sans Symbols"/>
              <a:buChar char="○"/>
              <a:defRPr sz="1400" b="0" i="0" u="none" strike="noStrike" cap="none">
                <a:solidFill>
                  <a:schemeClr val="dk1"/>
                </a:solidFill>
                <a:latin typeface="Century Gothic"/>
                <a:ea typeface="Century Gothic"/>
                <a:cs typeface="Century Gothic"/>
                <a:sym typeface="Century Gothic"/>
              </a:defRPr>
            </a:lvl3pPr>
            <a:lvl4pPr marL="1828800" marR="0" lvl="3"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4pPr>
            <a:lvl5pPr marL="2286000" marR="0" lvl="4"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5pPr>
            <a:lvl6pPr marL="2743200" marR="0" lvl="5"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6pPr>
            <a:lvl7pPr marL="3200400" marR="0" lvl="6"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7pPr>
            <a:lvl8pPr marL="3657600" marR="0" lvl="7"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8pPr>
            <a:lvl9pPr marL="4114800" marR="0" lvl="8" indent="-285750" algn="l">
              <a:lnSpc>
                <a:spcPct val="100000"/>
              </a:lnSpc>
              <a:spcBef>
                <a:spcPts val="600"/>
              </a:spcBef>
              <a:spcAft>
                <a:spcPts val="60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117" name="Google Shape;117;p33"/>
          <p:cNvSpPr txBox="1">
            <a:spLocks noGrp="1"/>
          </p:cNvSpPr>
          <p:nvPr>
            <p:ph type="dt" idx="10"/>
          </p:nvPr>
        </p:nvSpPr>
        <p:spPr>
          <a:xfrm>
            <a:off x="6911422" y="4531021"/>
            <a:ext cx="993300" cy="273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18" name="Google Shape;118;p33"/>
          <p:cNvSpPr txBox="1">
            <a:spLocks noGrp="1"/>
          </p:cNvSpPr>
          <p:nvPr>
            <p:ph type="ftr" idx="11"/>
          </p:nvPr>
        </p:nvSpPr>
        <p:spPr>
          <a:xfrm>
            <a:off x="442797" y="4531021"/>
            <a:ext cx="6289500" cy="2739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15"/>
        <p:cNvGrpSpPr/>
        <p:nvPr/>
      </p:nvGrpSpPr>
      <p:grpSpPr>
        <a:xfrm>
          <a:off x="0" y="0"/>
          <a:ext cx="0" cy="0"/>
          <a:chOff x="0" y="0"/>
          <a:chExt cx="0" cy="0"/>
        </a:xfrm>
      </p:grpSpPr>
      <p:sp>
        <p:nvSpPr>
          <p:cNvPr id="16" name="Google Shape;16;p5"/>
          <p:cNvSpPr txBox="1">
            <a:spLocks noGrp="1"/>
          </p:cNvSpPr>
          <p:nvPr>
            <p:ph type="body" idx="1"/>
          </p:nvPr>
        </p:nvSpPr>
        <p:spPr>
          <a:xfrm>
            <a:off x="809997" y="1666715"/>
            <a:ext cx="7524000" cy="2727300"/>
          </a:xfrm>
          <a:prstGeom prst="rect">
            <a:avLst/>
          </a:prstGeom>
          <a:noFill/>
          <a:ln>
            <a:noFill/>
          </a:ln>
          <a:effectLst>
            <a:outerShdw blurRad="50800">
              <a:srgbClr val="000000">
                <a:alpha val="40000"/>
              </a:srgbClr>
            </a:outerShdw>
          </a:effectLst>
        </p:spPr>
        <p:txBody>
          <a:bodyPr spcFirstLastPara="1" wrap="square" lIns="68575" tIns="34275" rIns="68575" bIns="34275" anchor="ctr" anchorCtr="0">
            <a:noAutofit/>
          </a:bodyPr>
          <a:lstStyle>
            <a:lvl1pPr marL="457200" marR="0" lvl="0" indent="-317500" algn="l">
              <a:lnSpc>
                <a:spcPct val="100000"/>
              </a:lnSpc>
              <a:spcBef>
                <a:spcPts val="400"/>
              </a:spcBef>
              <a:spcAft>
                <a:spcPts val="0"/>
              </a:spcAft>
              <a:buClr>
                <a:schemeClr val="accent1"/>
              </a:buClr>
              <a:buSzPts val="1400"/>
              <a:buFont typeface="Noto Sans Symbols"/>
              <a:buChar char="○"/>
              <a:defRPr sz="1800" b="0" i="0" u="none" strike="noStrike" cap="none">
                <a:solidFill>
                  <a:schemeClr val="dk1"/>
                </a:solidFill>
                <a:latin typeface="Century Gothic"/>
                <a:ea typeface="Century Gothic"/>
                <a:cs typeface="Century Gothic"/>
                <a:sym typeface="Century Gothic"/>
              </a:defRPr>
            </a:lvl1pPr>
            <a:lvl2pPr marL="914400" marR="0" lvl="1" indent="-304800" algn="l">
              <a:lnSpc>
                <a:spcPct val="100000"/>
              </a:lnSpc>
              <a:spcBef>
                <a:spcPts val="600"/>
              </a:spcBef>
              <a:spcAft>
                <a:spcPts val="0"/>
              </a:spcAft>
              <a:buClr>
                <a:schemeClr val="accent1"/>
              </a:buClr>
              <a:buSzPts val="1200"/>
              <a:buFont typeface="Noto Sans Symbols"/>
              <a:buChar char="○"/>
              <a:defRPr sz="1600" b="0" i="0" u="none" strike="noStrike" cap="none">
                <a:solidFill>
                  <a:schemeClr val="dk1"/>
                </a:solidFill>
                <a:latin typeface="Century Gothic"/>
                <a:ea typeface="Century Gothic"/>
                <a:cs typeface="Century Gothic"/>
                <a:sym typeface="Century Gothic"/>
              </a:defRPr>
            </a:lvl2pPr>
            <a:lvl3pPr marL="1371600" marR="0" lvl="2" indent="-298450" algn="l">
              <a:lnSpc>
                <a:spcPct val="100000"/>
              </a:lnSpc>
              <a:spcBef>
                <a:spcPts val="600"/>
              </a:spcBef>
              <a:spcAft>
                <a:spcPts val="0"/>
              </a:spcAft>
              <a:buClr>
                <a:schemeClr val="accent1"/>
              </a:buClr>
              <a:buSzPts val="1100"/>
              <a:buFont typeface="Noto Sans Symbols"/>
              <a:buChar char="○"/>
              <a:defRPr sz="1400" b="0" i="0" u="none" strike="noStrike" cap="none">
                <a:solidFill>
                  <a:schemeClr val="dk1"/>
                </a:solidFill>
                <a:latin typeface="Century Gothic"/>
                <a:ea typeface="Century Gothic"/>
                <a:cs typeface="Century Gothic"/>
                <a:sym typeface="Century Gothic"/>
              </a:defRPr>
            </a:lvl3pPr>
            <a:lvl4pPr marL="1828800" marR="0" lvl="3"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4pPr>
            <a:lvl5pPr marL="2286000" marR="0" lvl="4"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5pPr>
            <a:lvl6pPr marL="2743200" marR="0" lvl="5"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6pPr>
            <a:lvl7pPr marL="3200400" marR="0" lvl="6"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7pPr>
            <a:lvl8pPr marL="3657600" marR="0" lvl="7" indent="-285750" algn="l">
              <a:lnSpc>
                <a:spcPct val="100000"/>
              </a:lnSpc>
              <a:spcBef>
                <a:spcPts val="600"/>
              </a:spcBef>
              <a:spcAft>
                <a:spcPts val="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8pPr>
            <a:lvl9pPr marL="4114800" marR="0" lvl="8" indent="-285750" algn="l">
              <a:lnSpc>
                <a:spcPct val="100000"/>
              </a:lnSpc>
              <a:spcBef>
                <a:spcPts val="600"/>
              </a:spcBef>
              <a:spcAft>
                <a:spcPts val="600"/>
              </a:spcAft>
              <a:buClr>
                <a:schemeClr val="accent1"/>
              </a:buClr>
              <a:buSzPts val="900"/>
              <a:buFont typeface="Noto Sans Symbols"/>
              <a:buChar char="○"/>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17" name="Google Shape;17;p5"/>
          <p:cNvSpPr txBox="1">
            <a:spLocks noGrp="1"/>
          </p:cNvSpPr>
          <p:nvPr>
            <p:ph type="dt" idx="10"/>
          </p:nvPr>
        </p:nvSpPr>
        <p:spPr>
          <a:xfrm>
            <a:off x="6911422" y="4531021"/>
            <a:ext cx="993300" cy="273900"/>
          </a:xfrm>
          <a:prstGeom prst="rect">
            <a:avLst/>
          </a:prstGeom>
          <a:noFill/>
          <a:ln>
            <a:noFill/>
          </a:ln>
        </p:spPr>
        <p:txBody>
          <a:bodyPr spcFirstLastPara="1" wrap="square" lIns="68575" tIns="34275" rIns="68575" bIns="34275" anchor="b" anchorCtr="0">
            <a:noAutofit/>
          </a:bodyPr>
          <a:lstStyle>
            <a:lvl1pPr marR="0" lvl="0" algn="r"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8" name="Google Shape;18;p5"/>
          <p:cNvSpPr txBox="1">
            <a:spLocks noGrp="1"/>
          </p:cNvSpPr>
          <p:nvPr>
            <p:ph type="ftr" idx="11"/>
          </p:nvPr>
        </p:nvSpPr>
        <p:spPr>
          <a:xfrm>
            <a:off x="442797" y="4531021"/>
            <a:ext cx="6289500" cy="273900"/>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chemeClr val="dk1"/>
              </a:buClr>
              <a:buSzPts val="1100"/>
              <a:buFont typeface="Century Gothic"/>
              <a:buNone/>
              <a:defRPr sz="9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chemeClr val="dk1"/>
              </a:buClr>
              <a:buSzPts val="1100"/>
              <a:buFont typeface="Century Gothic"/>
              <a:buNone/>
              <a:defRPr sz="18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sp>
        <p:nvSpPr>
          <p:cNvPr id="20" name="Google Shape;20;p6"/>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7"/>
          <p:cNvSpPr txBox="1">
            <a:spLocks noGrp="1"/>
          </p:cNvSpPr>
          <p:nvPr>
            <p:ph type="ctrTitle"/>
          </p:nvPr>
        </p:nvSpPr>
        <p:spPr>
          <a:xfrm>
            <a:off x="311708" y="744575"/>
            <a:ext cx="8520600" cy="2052600"/>
          </a:xfrm>
          <a:prstGeom prst="rect">
            <a:avLst/>
          </a:prstGeom>
          <a:noFill/>
          <a:ln>
            <a:noFill/>
          </a:ln>
        </p:spPr>
        <p:txBody>
          <a:bodyPr spcFirstLastPara="1" wrap="square" lIns="68575" tIns="68575" rIns="68575" bIns="68575" anchor="b" anchorCtr="0">
            <a:noAutofit/>
          </a:bodyPr>
          <a:lstStyle>
            <a:lvl1pPr lvl="0" algn="l">
              <a:lnSpc>
                <a:spcPct val="100000"/>
              </a:lnSpc>
              <a:spcBef>
                <a:spcPts val="0"/>
              </a:spcBef>
              <a:spcAft>
                <a:spcPts val="0"/>
              </a:spcAft>
              <a:buClr>
                <a:srgbClr val="1586C1"/>
              </a:buClr>
              <a:buSzPts val="3600"/>
              <a:buFont typeface="Calibri"/>
              <a:buNone/>
              <a:defRPr sz="4800" b="1">
                <a:solidFill>
                  <a:srgbClr val="1586C1"/>
                </a:solidFill>
                <a:latin typeface="Calibri"/>
                <a:ea typeface="Calibri"/>
                <a:cs typeface="Calibri"/>
                <a:sym typeface="Calibri"/>
              </a:defRPr>
            </a:lvl1pPr>
            <a:lvl2pPr lvl="1" algn="ctr">
              <a:lnSpc>
                <a:spcPct val="100000"/>
              </a:lnSpc>
              <a:spcBef>
                <a:spcPts val="0"/>
              </a:spcBef>
              <a:spcAft>
                <a:spcPts val="0"/>
              </a:spcAft>
              <a:buSzPts val="3900"/>
              <a:buNone/>
              <a:defRPr sz="5200"/>
            </a:lvl2pPr>
            <a:lvl3pPr lvl="2" algn="ctr">
              <a:lnSpc>
                <a:spcPct val="100000"/>
              </a:lnSpc>
              <a:spcBef>
                <a:spcPts val="0"/>
              </a:spcBef>
              <a:spcAft>
                <a:spcPts val="0"/>
              </a:spcAft>
              <a:buSzPts val="3900"/>
              <a:buNone/>
              <a:defRPr sz="5200"/>
            </a:lvl3pPr>
            <a:lvl4pPr lvl="3" algn="ctr">
              <a:lnSpc>
                <a:spcPct val="100000"/>
              </a:lnSpc>
              <a:spcBef>
                <a:spcPts val="0"/>
              </a:spcBef>
              <a:spcAft>
                <a:spcPts val="0"/>
              </a:spcAft>
              <a:buSzPts val="3900"/>
              <a:buNone/>
              <a:defRPr sz="5200"/>
            </a:lvl4pPr>
            <a:lvl5pPr lvl="4" algn="ctr">
              <a:lnSpc>
                <a:spcPct val="100000"/>
              </a:lnSpc>
              <a:spcBef>
                <a:spcPts val="0"/>
              </a:spcBef>
              <a:spcAft>
                <a:spcPts val="0"/>
              </a:spcAft>
              <a:buSzPts val="3900"/>
              <a:buNone/>
              <a:defRPr sz="5200"/>
            </a:lvl5pPr>
            <a:lvl6pPr lvl="5" algn="ctr">
              <a:lnSpc>
                <a:spcPct val="100000"/>
              </a:lnSpc>
              <a:spcBef>
                <a:spcPts val="0"/>
              </a:spcBef>
              <a:spcAft>
                <a:spcPts val="0"/>
              </a:spcAft>
              <a:buSzPts val="3900"/>
              <a:buNone/>
              <a:defRPr sz="5200"/>
            </a:lvl6pPr>
            <a:lvl7pPr lvl="6" algn="ctr">
              <a:lnSpc>
                <a:spcPct val="100000"/>
              </a:lnSpc>
              <a:spcBef>
                <a:spcPts val="0"/>
              </a:spcBef>
              <a:spcAft>
                <a:spcPts val="0"/>
              </a:spcAft>
              <a:buSzPts val="3900"/>
              <a:buNone/>
              <a:defRPr sz="5200"/>
            </a:lvl7pPr>
            <a:lvl8pPr lvl="7" algn="ctr">
              <a:lnSpc>
                <a:spcPct val="100000"/>
              </a:lnSpc>
              <a:spcBef>
                <a:spcPts val="0"/>
              </a:spcBef>
              <a:spcAft>
                <a:spcPts val="0"/>
              </a:spcAft>
              <a:buSzPts val="3900"/>
              <a:buNone/>
              <a:defRPr sz="5200"/>
            </a:lvl8pPr>
            <a:lvl9pPr lvl="8" algn="ctr">
              <a:lnSpc>
                <a:spcPct val="100000"/>
              </a:lnSpc>
              <a:spcBef>
                <a:spcPts val="0"/>
              </a:spcBef>
              <a:spcAft>
                <a:spcPts val="0"/>
              </a:spcAft>
              <a:buSzPts val="3900"/>
              <a:buNone/>
              <a:defRPr sz="5200"/>
            </a:lvl9pPr>
          </a:lstStyle>
          <a:p>
            <a:endParaRPr/>
          </a:p>
        </p:txBody>
      </p:sp>
      <p:sp>
        <p:nvSpPr>
          <p:cNvPr id="23" name="Google Shape;23;p7"/>
          <p:cNvSpPr txBox="1">
            <a:spLocks noGrp="1"/>
          </p:cNvSpPr>
          <p:nvPr>
            <p:ph type="subTitle" idx="1"/>
          </p:nvPr>
        </p:nvSpPr>
        <p:spPr>
          <a:xfrm>
            <a:off x="311700" y="2834125"/>
            <a:ext cx="8520600" cy="7926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Clr>
                <a:srgbClr val="333333"/>
              </a:buClr>
              <a:buSzPts val="1800"/>
              <a:buFont typeface="Calibri"/>
              <a:buNone/>
              <a:defRPr sz="2400">
                <a:solidFill>
                  <a:srgbClr val="333333"/>
                </a:solidFill>
                <a:latin typeface="Calibri"/>
                <a:ea typeface="Calibri"/>
                <a:cs typeface="Calibri"/>
                <a:sym typeface="Calibri"/>
              </a:defRPr>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24" name="Google Shape;24;p7"/>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8"/>
          <p:cNvSpPr txBox="1">
            <a:spLocks noGrp="1"/>
          </p:cNvSpPr>
          <p:nvPr>
            <p:ph type="title"/>
          </p:nvPr>
        </p:nvSpPr>
        <p:spPr>
          <a:xfrm>
            <a:off x="311700" y="2150850"/>
            <a:ext cx="8520600" cy="841800"/>
          </a:xfrm>
          <a:prstGeom prst="rect">
            <a:avLst/>
          </a:prstGeom>
          <a:noFill/>
          <a:ln>
            <a:noFill/>
          </a:ln>
        </p:spPr>
        <p:txBody>
          <a:bodyPr spcFirstLastPara="1" wrap="square" lIns="68575" tIns="68575" rIns="68575" bIns="68575" anchor="ctr" anchorCtr="0">
            <a:noAutofit/>
          </a:bodyPr>
          <a:lstStyle>
            <a:lvl1pPr lvl="0" algn="ctr">
              <a:lnSpc>
                <a:spcPct val="100000"/>
              </a:lnSpc>
              <a:spcBef>
                <a:spcPts val="0"/>
              </a:spcBef>
              <a:spcAft>
                <a:spcPts val="0"/>
              </a:spcAft>
              <a:buSzPts val="2700"/>
              <a:buNone/>
              <a:defRPr sz="3600"/>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a:endParaRPr/>
          </a:p>
        </p:txBody>
      </p:sp>
      <p:sp>
        <p:nvSpPr>
          <p:cNvPr id="27" name="Google Shape;27;p8"/>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9"/>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30" name="Google Shape;30;p9"/>
          <p:cNvSpPr txBox="1">
            <a:spLocks noGrp="1"/>
          </p:cNvSpPr>
          <p:nvPr>
            <p:ph type="body" idx="1"/>
          </p:nvPr>
        </p:nvSpPr>
        <p:spPr>
          <a:xfrm>
            <a:off x="3117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a:lnSpc>
                <a:spcPct val="115000"/>
              </a:lnSpc>
              <a:spcBef>
                <a:spcPts val="0"/>
              </a:spcBef>
              <a:spcAft>
                <a:spcPts val="0"/>
              </a:spcAft>
              <a:buSzPts val="1100"/>
              <a:buChar char="●"/>
              <a:defRPr sz="14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31" name="Google Shape;31;p9"/>
          <p:cNvSpPr txBox="1">
            <a:spLocks noGrp="1"/>
          </p:cNvSpPr>
          <p:nvPr>
            <p:ph type="body" idx="2"/>
          </p:nvPr>
        </p:nvSpPr>
        <p:spPr>
          <a:xfrm>
            <a:off x="4832400" y="1152475"/>
            <a:ext cx="3999900" cy="3416400"/>
          </a:xfrm>
          <a:prstGeom prst="rect">
            <a:avLst/>
          </a:prstGeom>
          <a:noFill/>
          <a:ln>
            <a:noFill/>
          </a:ln>
        </p:spPr>
        <p:txBody>
          <a:bodyPr spcFirstLastPara="1" wrap="square" lIns="68575" tIns="68575" rIns="68575" bIns="68575" anchor="t" anchorCtr="0">
            <a:noAutofit/>
          </a:bodyPr>
          <a:lstStyle>
            <a:lvl1pPr marL="457200" lvl="0" indent="-298450" algn="l">
              <a:lnSpc>
                <a:spcPct val="115000"/>
              </a:lnSpc>
              <a:spcBef>
                <a:spcPts val="0"/>
              </a:spcBef>
              <a:spcAft>
                <a:spcPts val="0"/>
              </a:spcAft>
              <a:buSzPts val="1100"/>
              <a:buChar char="●"/>
              <a:defRPr sz="14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32" name="Google Shape;32;p9"/>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10"/>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35" name="Google Shape;35;p10"/>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6"/>
        <p:cNvGrpSpPr/>
        <p:nvPr/>
      </p:nvGrpSpPr>
      <p:grpSpPr>
        <a:xfrm>
          <a:off x="0" y="0"/>
          <a:ext cx="0" cy="0"/>
          <a:chOff x="0" y="0"/>
          <a:chExt cx="0" cy="0"/>
        </a:xfrm>
      </p:grpSpPr>
      <p:sp>
        <p:nvSpPr>
          <p:cNvPr id="37" name="Google Shape;37;p11"/>
          <p:cNvSpPr txBox="1">
            <a:spLocks noGrp="1"/>
          </p:cNvSpPr>
          <p:nvPr>
            <p:ph type="title"/>
          </p:nvPr>
        </p:nvSpPr>
        <p:spPr>
          <a:xfrm>
            <a:off x="311700" y="555600"/>
            <a:ext cx="2808000" cy="755700"/>
          </a:xfrm>
          <a:prstGeom prst="rect">
            <a:avLst/>
          </a:prstGeom>
          <a:noFill/>
          <a:ln>
            <a:noFill/>
          </a:ln>
        </p:spPr>
        <p:txBody>
          <a:bodyPr spcFirstLastPara="1" wrap="square" lIns="68575" tIns="68575" rIns="68575" bIns="68575" anchor="b" anchorCtr="0">
            <a:noAutofit/>
          </a:bodyPr>
          <a:lstStyle>
            <a:lvl1pPr lvl="0" algn="l">
              <a:lnSpc>
                <a:spcPct val="100000"/>
              </a:lnSpc>
              <a:spcBef>
                <a:spcPts val="0"/>
              </a:spcBef>
              <a:spcAft>
                <a:spcPts val="0"/>
              </a:spcAft>
              <a:buSzPts val="1800"/>
              <a:buNone/>
              <a:defRPr sz="2400"/>
            </a:lvl1pPr>
            <a:lvl2pPr lvl="1" algn="l">
              <a:lnSpc>
                <a:spcPct val="100000"/>
              </a:lnSpc>
              <a:spcBef>
                <a:spcPts val="0"/>
              </a:spcBef>
              <a:spcAft>
                <a:spcPts val="0"/>
              </a:spcAft>
              <a:buSzPts val="1800"/>
              <a:buNone/>
              <a:defRPr sz="2400"/>
            </a:lvl2pPr>
            <a:lvl3pPr lvl="2" algn="l">
              <a:lnSpc>
                <a:spcPct val="100000"/>
              </a:lnSpc>
              <a:spcBef>
                <a:spcPts val="0"/>
              </a:spcBef>
              <a:spcAft>
                <a:spcPts val="0"/>
              </a:spcAft>
              <a:buSzPts val="1800"/>
              <a:buNone/>
              <a:defRPr sz="2400"/>
            </a:lvl3pPr>
            <a:lvl4pPr lvl="3" algn="l">
              <a:lnSpc>
                <a:spcPct val="100000"/>
              </a:lnSpc>
              <a:spcBef>
                <a:spcPts val="0"/>
              </a:spcBef>
              <a:spcAft>
                <a:spcPts val="0"/>
              </a:spcAft>
              <a:buSzPts val="1800"/>
              <a:buNone/>
              <a:defRPr sz="2400"/>
            </a:lvl4pPr>
            <a:lvl5pPr lvl="4" algn="l">
              <a:lnSpc>
                <a:spcPct val="100000"/>
              </a:lnSpc>
              <a:spcBef>
                <a:spcPts val="0"/>
              </a:spcBef>
              <a:spcAft>
                <a:spcPts val="0"/>
              </a:spcAft>
              <a:buSzPts val="1800"/>
              <a:buNone/>
              <a:defRPr sz="2400"/>
            </a:lvl5pPr>
            <a:lvl6pPr lvl="5" algn="l">
              <a:lnSpc>
                <a:spcPct val="100000"/>
              </a:lnSpc>
              <a:spcBef>
                <a:spcPts val="0"/>
              </a:spcBef>
              <a:spcAft>
                <a:spcPts val="0"/>
              </a:spcAft>
              <a:buSzPts val="1800"/>
              <a:buNone/>
              <a:defRPr sz="2400"/>
            </a:lvl6pPr>
            <a:lvl7pPr lvl="6" algn="l">
              <a:lnSpc>
                <a:spcPct val="100000"/>
              </a:lnSpc>
              <a:spcBef>
                <a:spcPts val="0"/>
              </a:spcBef>
              <a:spcAft>
                <a:spcPts val="0"/>
              </a:spcAft>
              <a:buSzPts val="1800"/>
              <a:buNone/>
              <a:defRPr sz="2400"/>
            </a:lvl7pPr>
            <a:lvl8pPr lvl="7" algn="l">
              <a:lnSpc>
                <a:spcPct val="100000"/>
              </a:lnSpc>
              <a:spcBef>
                <a:spcPts val="0"/>
              </a:spcBef>
              <a:spcAft>
                <a:spcPts val="0"/>
              </a:spcAft>
              <a:buSzPts val="1800"/>
              <a:buNone/>
              <a:defRPr sz="2400"/>
            </a:lvl8pPr>
            <a:lvl9pPr lvl="8" algn="l">
              <a:lnSpc>
                <a:spcPct val="100000"/>
              </a:lnSpc>
              <a:spcBef>
                <a:spcPts val="0"/>
              </a:spcBef>
              <a:spcAft>
                <a:spcPts val="0"/>
              </a:spcAft>
              <a:buSzPts val="1800"/>
              <a:buNone/>
              <a:defRPr sz="2400"/>
            </a:lvl9pPr>
          </a:lstStyle>
          <a:p>
            <a:endParaRPr/>
          </a:p>
        </p:txBody>
      </p:sp>
      <p:sp>
        <p:nvSpPr>
          <p:cNvPr id="38" name="Google Shape;38;p11"/>
          <p:cNvSpPr txBox="1">
            <a:spLocks noGrp="1"/>
          </p:cNvSpPr>
          <p:nvPr>
            <p:ph type="body" idx="1"/>
          </p:nvPr>
        </p:nvSpPr>
        <p:spPr>
          <a:xfrm>
            <a:off x="311700" y="1389600"/>
            <a:ext cx="2808000" cy="3179400"/>
          </a:xfrm>
          <a:prstGeom prst="rect">
            <a:avLst/>
          </a:prstGeom>
          <a:noFill/>
          <a:ln>
            <a:noFill/>
          </a:ln>
        </p:spPr>
        <p:txBody>
          <a:bodyPr spcFirstLastPara="1" wrap="square" lIns="68575" tIns="68575" rIns="68575" bIns="68575" anchor="t" anchorCtr="0">
            <a:noAutofit/>
          </a:bodyPr>
          <a:lstStyle>
            <a:lvl1pPr marL="457200" lvl="0" indent="-285750" algn="l">
              <a:lnSpc>
                <a:spcPct val="115000"/>
              </a:lnSpc>
              <a:spcBef>
                <a:spcPts val="0"/>
              </a:spcBef>
              <a:spcAft>
                <a:spcPts val="0"/>
              </a:spcAft>
              <a:buSzPts val="900"/>
              <a:buChar char="●"/>
              <a:defRPr sz="1200"/>
            </a:lvl1pPr>
            <a:lvl2pPr marL="914400" lvl="1" indent="-285750" algn="l">
              <a:lnSpc>
                <a:spcPct val="115000"/>
              </a:lnSpc>
              <a:spcBef>
                <a:spcPts val="1600"/>
              </a:spcBef>
              <a:spcAft>
                <a:spcPts val="0"/>
              </a:spcAft>
              <a:buSzPts val="900"/>
              <a:buChar char="○"/>
              <a:defRPr sz="1200"/>
            </a:lvl2pPr>
            <a:lvl3pPr marL="1371600" lvl="2" indent="-285750" algn="l">
              <a:lnSpc>
                <a:spcPct val="115000"/>
              </a:lnSpc>
              <a:spcBef>
                <a:spcPts val="1600"/>
              </a:spcBef>
              <a:spcAft>
                <a:spcPts val="0"/>
              </a:spcAft>
              <a:buSzPts val="900"/>
              <a:buChar char="■"/>
              <a:defRPr sz="1200"/>
            </a:lvl3pPr>
            <a:lvl4pPr marL="1828800" lvl="3" indent="-285750" algn="l">
              <a:lnSpc>
                <a:spcPct val="115000"/>
              </a:lnSpc>
              <a:spcBef>
                <a:spcPts val="1600"/>
              </a:spcBef>
              <a:spcAft>
                <a:spcPts val="0"/>
              </a:spcAft>
              <a:buSzPts val="900"/>
              <a:buChar char="●"/>
              <a:defRPr sz="1200"/>
            </a:lvl4pPr>
            <a:lvl5pPr marL="2286000" lvl="4" indent="-285750" algn="l">
              <a:lnSpc>
                <a:spcPct val="115000"/>
              </a:lnSpc>
              <a:spcBef>
                <a:spcPts val="1600"/>
              </a:spcBef>
              <a:spcAft>
                <a:spcPts val="0"/>
              </a:spcAft>
              <a:buSzPts val="900"/>
              <a:buChar char="○"/>
              <a:defRPr sz="1200"/>
            </a:lvl5pPr>
            <a:lvl6pPr marL="2743200" lvl="5" indent="-285750" algn="l">
              <a:lnSpc>
                <a:spcPct val="115000"/>
              </a:lnSpc>
              <a:spcBef>
                <a:spcPts val="1600"/>
              </a:spcBef>
              <a:spcAft>
                <a:spcPts val="0"/>
              </a:spcAft>
              <a:buSzPts val="900"/>
              <a:buChar char="■"/>
              <a:defRPr sz="1200"/>
            </a:lvl6pPr>
            <a:lvl7pPr marL="3200400" lvl="6" indent="-285750" algn="l">
              <a:lnSpc>
                <a:spcPct val="115000"/>
              </a:lnSpc>
              <a:spcBef>
                <a:spcPts val="1600"/>
              </a:spcBef>
              <a:spcAft>
                <a:spcPts val="0"/>
              </a:spcAft>
              <a:buSzPts val="900"/>
              <a:buChar char="●"/>
              <a:defRPr sz="1200"/>
            </a:lvl7pPr>
            <a:lvl8pPr marL="3657600" lvl="7" indent="-285750" algn="l">
              <a:lnSpc>
                <a:spcPct val="115000"/>
              </a:lnSpc>
              <a:spcBef>
                <a:spcPts val="1600"/>
              </a:spcBef>
              <a:spcAft>
                <a:spcPts val="0"/>
              </a:spcAft>
              <a:buSzPts val="900"/>
              <a:buChar char="○"/>
              <a:defRPr sz="1200"/>
            </a:lvl8pPr>
            <a:lvl9pPr marL="4114800" lvl="8" indent="-285750" algn="l">
              <a:lnSpc>
                <a:spcPct val="115000"/>
              </a:lnSpc>
              <a:spcBef>
                <a:spcPts val="1600"/>
              </a:spcBef>
              <a:spcAft>
                <a:spcPts val="1600"/>
              </a:spcAft>
              <a:buSzPts val="900"/>
              <a:buChar char="■"/>
              <a:defRPr sz="1200"/>
            </a:lvl9pPr>
          </a:lstStyle>
          <a:p>
            <a:endParaRPr/>
          </a:p>
        </p:txBody>
      </p:sp>
      <p:sp>
        <p:nvSpPr>
          <p:cNvPr id="39" name="Google Shape;39;p1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marR="0" lvl="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2pPr>
            <a:lvl3pPr marL="1371600" marR="0" lvl="2"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3pPr>
            <a:lvl4pPr marL="1828800" marR="0" lvl="3"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4pPr>
            <a:lvl5pPr marL="2286000" marR="0" lvl="4"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5pPr>
            <a:lvl6pPr marL="2743200" marR="0" lvl="5"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6pPr>
            <a:lvl7pPr marL="3200400" marR="0" lvl="6"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7pPr>
            <a:lvl8pPr marL="3657600" marR="0" lvl="7"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8pPr>
            <a:lvl9pPr marL="4114800" marR="0" lvl="8" indent="-298450" algn="l" rtl="0">
              <a:lnSpc>
                <a:spcPct val="115000"/>
              </a:lnSpc>
              <a:spcBef>
                <a:spcPts val="1200"/>
              </a:spcBef>
              <a:spcAft>
                <a:spcPts val="1200"/>
              </a:spcAft>
              <a:buClr>
                <a:schemeClr val="dk2"/>
              </a:buClr>
              <a:buSzPts val="1100"/>
              <a:buFont typeface="Arial"/>
              <a:buChar char="■"/>
              <a:defRPr sz="11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marR="0" lvl="0"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Arial"/>
                <a:ea typeface="Arial"/>
                <a:cs typeface="Arial"/>
                <a:sym typeface="Arial"/>
              </a:defRPr>
            </a:lvl9pPr>
          </a:lstStyle>
          <a:p>
            <a:endParaRPr/>
          </a:p>
        </p:txBody>
      </p:sp>
      <p:sp>
        <p:nvSpPr>
          <p:cNvPr id="62" name="Google Shape;62;p17"/>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2pPr>
            <a:lvl3pPr marL="1371600" marR="0" lvl="2"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3pPr>
            <a:lvl4pPr marL="1828800" marR="0" lvl="3"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4pPr>
            <a:lvl5pPr marL="2286000" marR="0" lvl="4"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5pPr>
            <a:lvl6pPr marL="2743200" marR="0" lvl="5"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6pPr>
            <a:lvl7pPr marL="3200400" marR="0" lvl="6"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7pPr>
            <a:lvl8pPr marL="3657600" marR="0" lvl="7" indent="-298450" algn="l" rtl="0">
              <a:lnSpc>
                <a:spcPct val="115000"/>
              </a:lnSpc>
              <a:spcBef>
                <a:spcPts val="1200"/>
              </a:spcBef>
              <a:spcAft>
                <a:spcPts val="0"/>
              </a:spcAft>
              <a:buClr>
                <a:schemeClr val="dk2"/>
              </a:buClr>
              <a:buSzPts val="1100"/>
              <a:buFont typeface="Arial"/>
              <a:buChar char="○"/>
              <a:defRPr sz="1100" b="0" i="0" u="none" strike="noStrike" cap="none">
                <a:solidFill>
                  <a:schemeClr val="dk2"/>
                </a:solidFill>
                <a:latin typeface="Arial"/>
                <a:ea typeface="Arial"/>
                <a:cs typeface="Arial"/>
                <a:sym typeface="Arial"/>
              </a:defRPr>
            </a:lvl8pPr>
            <a:lvl9pPr marL="4114800" marR="0" lvl="8" indent="-298450" algn="l" rtl="0">
              <a:lnSpc>
                <a:spcPct val="115000"/>
              </a:lnSpc>
              <a:spcBef>
                <a:spcPts val="1200"/>
              </a:spcBef>
              <a:spcAft>
                <a:spcPts val="1200"/>
              </a:spcAft>
              <a:buClr>
                <a:schemeClr val="dk2"/>
              </a:buClr>
              <a:buSzPts val="1100"/>
              <a:buFont typeface="Arial"/>
              <a:buChar char="■"/>
              <a:defRPr sz="1100" b="0" i="0" u="none" strike="noStrike" cap="none">
                <a:solidFill>
                  <a:schemeClr val="dk2"/>
                </a:solidFill>
                <a:latin typeface="Arial"/>
                <a:ea typeface="Arial"/>
                <a:cs typeface="Arial"/>
                <a:sym typeface="Arial"/>
              </a:defRPr>
            </a:lvl9pPr>
          </a:lstStyle>
          <a:p>
            <a:endParaRPr/>
          </a:p>
        </p:txBody>
      </p:sp>
      <p:sp>
        <p:nvSpPr>
          <p:cNvPr id="63" name="Google Shape;63;p17"/>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6.png"/><Relationship Id="rId5" Type="http://schemas.openxmlformats.org/officeDocument/2006/relationships/hyperlink" Target="https://www.acesconnection.com/g/group-managers"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www.pacesconnection.com/join" TargetMode="External"/><Relationship Id="rId7" Type="http://schemas.openxmlformats.org/officeDocument/2006/relationships/hyperlink" Target="https://www.pacesconnection.com/blog/organizing-your-aces-initiative-steps-to-growing-a-resilient-community"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hyperlink" Target="https://www.pacesconnection.com/blog/communities-on-paces-connection-by-interest-and-location" TargetMode="External"/><Relationship Id="rId5" Type="http://schemas.openxmlformats.org/officeDocument/2006/relationships/image" Target="../media/image13.png"/><Relationship Id="rId4" Type="http://schemas.openxmlformats.org/officeDocument/2006/relationships/hyperlink" Target="https://www.pacesconnection.com/pages/CR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pic>
        <p:nvPicPr>
          <p:cNvPr id="311" name="Google Shape;311;p69"/>
          <p:cNvPicPr preferRelativeResize="0"/>
          <p:nvPr/>
        </p:nvPicPr>
        <p:blipFill rotWithShape="1">
          <a:blip r:embed="rId3">
            <a:alphaModFix/>
          </a:blip>
          <a:srcRect t="6354" b="6361"/>
          <a:stretch/>
        </p:blipFill>
        <p:spPr>
          <a:xfrm>
            <a:off x="0" y="1"/>
            <a:ext cx="9144000" cy="5143499"/>
          </a:xfrm>
          <a:prstGeom prst="rect">
            <a:avLst/>
          </a:prstGeom>
          <a:noFill/>
          <a:ln>
            <a:noFill/>
          </a:ln>
        </p:spPr>
      </p:pic>
      <p:sp>
        <p:nvSpPr>
          <p:cNvPr id="312" name="Google Shape;312;p69"/>
          <p:cNvSpPr/>
          <p:nvPr/>
        </p:nvSpPr>
        <p:spPr>
          <a:xfrm>
            <a:off x="0" y="199925"/>
            <a:ext cx="9144000" cy="5143500"/>
          </a:xfrm>
          <a:prstGeom prst="rect">
            <a:avLst/>
          </a:prstGeom>
          <a:solidFill>
            <a:srgbClr val="1F5B8E">
              <a:alpha val="9490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dirty="0">
              <a:solidFill>
                <a:srgbClr val="000000"/>
              </a:solidFill>
              <a:latin typeface="Arial"/>
              <a:ea typeface="Arial"/>
              <a:cs typeface="Arial"/>
              <a:sym typeface="Arial"/>
            </a:endParaRPr>
          </a:p>
        </p:txBody>
      </p:sp>
      <p:pic>
        <p:nvPicPr>
          <p:cNvPr id="313" name="Google Shape;313;p69"/>
          <p:cNvPicPr preferRelativeResize="0"/>
          <p:nvPr/>
        </p:nvPicPr>
        <p:blipFill rotWithShape="1">
          <a:blip r:embed="rId4">
            <a:alphaModFix/>
          </a:blip>
          <a:srcRect t="25123" r="-10" b="44189"/>
          <a:stretch/>
        </p:blipFill>
        <p:spPr>
          <a:xfrm>
            <a:off x="1" y="0"/>
            <a:ext cx="9144001" cy="1872500"/>
          </a:xfrm>
          <a:prstGeom prst="rect">
            <a:avLst/>
          </a:prstGeom>
          <a:noFill/>
          <a:ln>
            <a:noFill/>
          </a:ln>
        </p:spPr>
      </p:pic>
      <p:sp>
        <p:nvSpPr>
          <p:cNvPr id="314" name="Google Shape;314;p69"/>
          <p:cNvSpPr txBox="1">
            <a:spLocks noGrp="1"/>
          </p:cNvSpPr>
          <p:nvPr>
            <p:ph type="subTitle" idx="4294967295"/>
          </p:nvPr>
        </p:nvSpPr>
        <p:spPr>
          <a:xfrm>
            <a:off x="500875" y="2197925"/>
            <a:ext cx="8194500" cy="12684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1200"/>
              </a:spcAft>
              <a:buClr>
                <a:schemeClr val="accent1"/>
              </a:buClr>
              <a:buSzPts val="1400"/>
              <a:buFont typeface="Arial"/>
              <a:buNone/>
            </a:pPr>
            <a:r>
              <a:rPr lang="en" sz="6000" b="1" i="0" u="none" strike="noStrike" cap="none">
                <a:solidFill>
                  <a:srgbClr val="FFFFFF"/>
                </a:solidFill>
                <a:latin typeface="Calibri"/>
                <a:ea typeface="Calibri"/>
                <a:cs typeface="Calibri"/>
                <a:sym typeface="Calibri"/>
              </a:rPr>
              <a:t>PACEs Connection</a:t>
            </a:r>
            <a:endParaRPr sz="6000" b="1" i="0" u="none" strike="noStrike" cap="none">
              <a:solidFill>
                <a:srgbClr val="FFFFFF"/>
              </a:solidFill>
              <a:latin typeface="Calibri"/>
              <a:ea typeface="Calibri"/>
              <a:cs typeface="Calibri"/>
              <a:sym typeface="Calibri"/>
            </a:endParaRPr>
          </a:p>
        </p:txBody>
      </p:sp>
      <p:sp>
        <p:nvSpPr>
          <p:cNvPr id="315" name="Google Shape;315;p69"/>
          <p:cNvSpPr txBox="1">
            <a:spLocks noGrp="1"/>
          </p:cNvSpPr>
          <p:nvPr>
            <p:ph type="subTitle" idx="4294967295"/>
          </p:nvPr>
        </p:nvSpPr>
        <p:spPr>
          <a:xfrm>
            <a:off x="500875" y="3308449"/>
            <a:ext cx="5477100" cy="4809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300"/>
              </a:spcAft>
              <a:buClr>
                <a:schemeClr val="accent1"/>
              </a:buClr>
              <a:buSzPts val="1400"/>
              <a:buFont typeface="Arial"/>
              <a:buNone/>
            </a:pPr>
            <a:r>
              <a:rPr lang="en" sz="3000" b="0" i="0" u="none" strike="noStrike" cap="none">
                <a:solidFill>
                  <a:schemeClr val="lt1"/>
                </a:solidFill>
                <a:latin typeface="Calibri"/>
                <a:ea typeface="Calibri"/>
                <a:cs typeface="Calibri"/>
                <a:sym typeface="Calibri"/>
              </a:rPr>
              <a:t>Creating a </a:t>
            </a:r>
            <a:r>
              <a:rPr lang="en" sz="3000" b="1" i="1" u="none" strike="noStrike" cap="none">
                <a:solidFill>
                  <a:srgbClr val="FFFFFF"/>
                </a:solidFill>
                <a:latin typeface="Calibri"/>
                <a:ea typeface="Calibri"/>
                <a:cs typeface="Calibri"/>
                <a:sym typeface="Calibri"/>
              </a:rPr>
              <a:t>much </a:t>
            </a:r>
            <a:r>
              <a:rPr lang="en" sz="3000" b="0" i="0" u="none" strike="noStrike" cap="none">
                <a:solidFill>
                  <a:srgbClr val="FFFFFF"/>
                </a:solidFill>
                <a:latin typeface="Calibri"/>
                <a:ea typeface="Calibri"/>
                <a:cs typeface="Calibri"/>
                <a:sym typeface="Calibri"/>
              </a:rPr>
              <a:t>better </a:t>
            </a:r>
            <a:r>
              <a:rPr lang="en" sz="3000" b="0" i="0" u="none" strike="noStrike" cap="none">
                <a:solidFill>
                  <a:schemeClr val="lt1"/>
                </a:solidFill>
                <a:latin typeface="Calibri"/>
                <a:ea typeface="Calibri"/>
                <a:cs typeface="Calibri"/>
                <a:sym typeface="Calibri"/>
              </a:rPr>
              <a:t>normal.</a:t>
            </a:r>
            <a:endParaRPr sz="3000" b="1" i="0" u="none" strike="noStrike" cap="none">
              <a:solidFill>
                <a:srgbClr val="FFFFFF"/>
              </a:solidFill>
              <a:latin typeface="Calibri"/>
              <a:ea typeface="Calibri"/>
              <a:cs typeface="Calibri"/>
              <a:sym typeface="Calibri"/>
            </a:endParaRPr>
          </a:p>
        </p:txBody>
      </p:sp>
      <p:pic>
        <p:nvPicPr>
          <p:cNvPr id="316" name="Google Shape;316;p69"/>
          <p:cNvPicPr preferRelativeResize="0"/>
          <p:nvPr/>
        </p:nvPicPr>
        <p:blipFill rotWithShape="1">
          <a:blip r:embed="rId5">
            <a:alphaModFix/>
          </a:blip>
          <a:srcRect t="33910" b="34442"/>
          <a:stretch/>
        </p:blipFill>
        <p:spPr>
          <a:xfrm>
            <a:off x="6508100" y="4053076"/>
            <a:ext cx="2088900" cy="6611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70"/>
          <p:cNvSpPr/>
          <p:nvPr/>
        </p:nvSpPr>
        <p:spPr>
          <a:xfrm>
            <a:off x="3088525" y="0"/>
            <a:ext cx="6063900" cy="5143500"/>
          </a:xfrm>
          <a:prstGeom prst="rect">
            <a:avLst/>
          </a:prstGeom>
          <a:solidFill>
            <a:srgbClr val="33333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70"/>
          <p:cNvSpPr/>
          <p:nvPr/>
        </p:nvSpPr>
        <p:spPr>
          <a:xfrm>
            <a:off x="0" y="0"/>
            <a:ext cx="3088500" cy="5143500"/>
          </a:xfrm>
          <a:prstGeom prst="rect">
            <a:avLst/>
          </a:prstGeom>
          <a:solidFill>
            <a:srgbClr val="0A83BF">
              <a:alpha val="9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23" name="Google Shape;323;p70"/>
          <p:cNvSpPr txBox="1"/>
          <p:nvPr/>
        </p:nvSpPr>
        <p:spPr>
          <a:xfrm>
            <a:off x="3470500" y="691875"/>
            <a:ext cx="5311500" cy="3822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1200"/>
              </a:spcBef>
              <a:spcAft>
                <a:spcPts val="0"/>
              </a:spcAft>
              <a:buClr>
                <a:srgbClr val="000000"/>
              </a:buClr>
              <a:buSzPts val="1400"/>
              <a:buFont typeface="Calibri"/>
              <a:buNone/>
            </a:pPr>
            <a:r>
              <a:rPr lang="en" sz="1800" b="1" i="0" u="none" strike="noStrike" cap="none" dirty="0">
                <a:solidFill>
                  <a:srgbClr val="A0CC58"/>
                </a:solidFill>
                <a:latin typeface="Calibri"/>
                <a:ea typeface="Calibri"/>
                <a:cs typeface="Calibri"/>
                <a:sym typeface="Calibri"/>
              </a:rPr>
              <a:t>Epidemiology</a:t>
            </a:r>
            <a:r>
              <a:rPr lang="en" sz="1800" b="0" i="0" u="none" strike="noStrike" cap="none" dirty="0">
                <a:solidFill>
                  <a:srgbClr val="000000"/>
                </a:solidFill>
                <a:latin typeface="Calibri"/>
                <a:ea typeface="Calibri"/>
                <a:cs typeface="Calibri"/>
                <a:sym typeface="Calibri"/>
              </a:rPr>
              <a:t> </a:t>
            </a:r>
            <a:r>
              <a:rPr lang="en" sz="1800" b="0" i="0" u="none" strike="noStrike" cap="none" dirty="0">
                <a:solidFill>
                  <a:srgbClr val="FFFFFF"/>
                </a:solidFill>
                <a:latin typeface="Calibri"/>
                <a:ea typeface="Calibri"/>
                <a:cs typeface="Calibri"/>
                <a:sym typeface="Calibri"/>
              </a:rPr>
              <a:t>ACE </a:t>
            </a:r>
            <a:r>
              <a:rPr lang="en" sz="1800" dirty="0">
                <a:solidFill>
                  <a:srgbClr val="FFFFFF"/>
                </a:solidFill>
                <a:latin typeface="Calibri"/>
                <a:ea typeface="Calibri"/>
                <a:cs typeface="Calibri"/>
                <a:sym typeface="Calibri"/>
              </a:rPr>
              <a:t>S</a:t>
            </a:r>
            <a:r>
              <a:rPr lang="en" sz="1800" b="0" i="0" u="none" strike="noStrike" cap="none" dirty="0">
                <a:solidFill>
                  <a:srgbClr val="FFFFFF"/>
                </a:solidFill>
                <a:latin typeface="Calibri"/>
                <a:ea typeface="Calibri"/>
                <a:cs typeface="Calibri"/>
                <a:sym typeface="Calibri"/>
              </a:rPr>
              <a:t>tudy and expanded ACE surveys.</a:t>
            </a:r>
            <a:endParaRPr sz="1800" b="0" i="0" u="none" strike="noStrike" cap="none" dirty="0">
              <a:solidFill>
                <a:srgbClr val="FFFFFF"/>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1400"/>
              <a:buFont typeface="Calibri"/>
              <a:buNone/>
            </a:pPr>
            <a:r>
              <a:rPr lang="en" sz="1800" b="1" i="0" u="none" strike="noStrike" cap="none" dirty="0">
                <a:solidFill>
                  <a:srgbClr val="469DCE"/>
                </a:solidFill>
                <a:latin typeface="Calibri"/>
                <a:ea typeface="Calibri"/>
                <a:cs typeface="Calibri"/>
                <a:sym typeface="Calibri"/>
              </a:rPr>
              <a:t>Impact on the brain </a:t>
            </a:r>
            <a:r>
              <a:rPr lang="en" sz="1800" b="0" i="0" u="none" strike="noStrike" cap="none" dirty="0">
                <a:solidFill>
                  <a:srgbClr val="FFFFFF"/>
                </a:solidFill>
                <a:latin typeface="Calibri"/>
                <a:ea typeface="Calibri"/>
                <a:cs typeface="Calibri"/>
                <a:sym typeface="Calibri"/>
              </a:rPr>
              <a:t>toxic stress caused by ACEs changes structure and function of brain.</a:t>
            </a:r>
            <a:endParaRPr sz="1800" b="0" i="0" u="none" strike="noStrike" cap="none" dirty="0">
              <a:solidFill>
                <a:srgbClr val="FFFFFF"/>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1400"/>
              <a:buFont typeface="Calibri"/>
              <a:buNone/>
            </a:pPr>
            <a:r>
              <a:rPr lang="en" sz="1800" b="1" i="0" u="none" strike="noStrike" cap="none" dirty="0">
                <a:solidFill>
                  <a:srgbClr val="32A08E"/>
                </a:solidFill>
                <a:latin typeface="Calibri"/>
                <a:ea typeface="Calibri"/>
                <a:cs typeface="Calibri"/>
                <a:sym typeface="Calibri"/>
              </a:rPr>
              <a:t>Impact on the body </a:t>
            </a:r>
            <a:r>
              <a:rPr lang="en" sz="1800" b="0" i="0" u="none" strike="noStrike" cap="none" dirty="0">
                <a:solidFill>
                  <a:srgbClr val="FFFFFF"/>
                </a:solidFill>
                <a:latin typeface="Calibri"/>
                <a:ea typeface="Calibri"/>
                <a:cs typeface="Calibri"/>
                <a:sym typeface="Calibri"/>
              </a:rPr>
              <a:t>health consequences of toxic stress (short &amp; long term)</a:t>
            </a:r>
            <a:endParaRPr sz="1800" b="0" i="0" u="none" strike="noStrike" cap="none" dirty="0">
              <a:solidFill>
                <a:srgbClr val="FFFFFF"/>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1400"/>
              <a:buFont typeface="Calibri"/>
              <a:buNone/>
            </a:pPr>
            <a:r>
              <a:rPr lang="en" sz="1800" b="1" i="0" u="none" strike="noStrike" cap="none" dirty="0">
                <a:solidFill>
                  <a:srgbClr val="33ABBF"/>
                </a:solidFill>
                <a:latin typeface="Calibri"/>
                <a:ea typeface="Calibri"/>
                <a:cs typeface="Calibri"/>
                <a:sym typeface="Calibri"/>
              </a:rPr>
              <a:t>Epigenetics</a:t>
            </a:r>
            <a:r>
              <a:rPr lang="en" sz="1800" b="0" i="0" u="none" strike="noStrike" cap="none" dirty="0">
                <a:solidFill>
                  <a:srgbClr val="FFFFFF"/>
                </a:solidFill>
                <a:latin typeface="Calibri"/>
                <a:ea typeface="Calibri"/>
                <a:cs typeface="Calibri"/>
                <a:sym typeface="Calibri"/>
              </a:rPr>
              <a:t> how toxic stress from ACEs is passed from generation to generation, aka historical trauma.</a:t>
            </a:r>
            <a:endParaRPr sz="1800" b="0" i="0" u="none" strike="noStrike" cap="none" dirty="0">
              <a:solidFill>
                <a:srgbClr val="FFFFFF"/>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800"/>
              <a:buFont typeface="Calibri"/>
              <a:buNone/>
            </a:pPr>
            <a:r>
              <a:rPr lang="en" sz="1800" b="1" i="0" u="none" strike="noStrike" cap="none" dirty="0">
                <a:solidFill>
                  <a:srgbClr val="45953D"/>
                </a:solidFill>
                <a:latin typeface="Calibri"/>
                <a:ea typeface="Calibri"/>
                <a:cs typeface="Calibri"/>
                <a:sym typeface="Calibri"/>
              </a:rPr>
              <a:t>Resilience</a:t>
            </a:r>
            <a:r>
              <a:rPr lang="en" sz="1800" b="0" i="0" u="none" strike="noStrike" cap="none" dirty="0">
                <a:solidFill>
                  <a:srgbClr val="FFFFFF"/>
                </a:solidFill>
                <a:latin typeface="Calibri"/>
                <a:ea typeface="Calibri"/>
                <a:cs typeface="Calibri"/>
                <a:sym typeface="Calibri"/>
              </a:rPr>
              <a:t> brain and body can heal with healthy relationships, healthy organizations, healthy systems, and healthy communities.</a:t>
            </a:r>
            <a:endParaRPr sz="1800" b="0" i="0" u="none" strike="noStrike" cap="none" dirty="0">
              <a:solidFill>
                <a:srgbClr val="FFFFFF"/>
              </a:solidFill>
              <a:latin typeface="Calibri"/>
              <a:ea typeface="Calibri"/>
              <a:cs typeface="Calibri"/>
              <a:sym typeface="Calibri"/>
            </a:endParaRPr>
          </a:p>
        </p:txBody>
      </p:sp>
      <p:grpSp>
        <p:nvGrpSpPr>
          <p:cNvPr id="324" name="Google Shape;324;p70"/>
          <p:cNvGrpSpPr/>
          <p:nvPr/>
        </p:nvGrpSpPr>
        <p:grpSpPr>
          <a:xfrm>
            <a:off x="245248" y="2743850"/>
            <a:ext cx="2598013" cy="1844090"/>
            <a:chOff x="312937" y="2851386"/>
            <a:chExt cx="2834712" cy="2012101"/>
          </a:xfrm>
        </p:grpSpPr>
        <p:sp>
          <p:nvSpPr>
            <p:cNvPr id="325" name="Google Shape;325;p70"/>
            <p:cNvSpPr/>
            <p:nvPr/>
          </p:nvSpPr>
          <p:spPr>
            <a:xfrm>
              <a:off x="312949" y="2851387"/>
              <a:ext cx="2834700" cy="2012100"/>
            </a:xfrm>
            <a:prstGeom prst="rect">
              <a:avLst/>
            </a:prstGeom>
            <a:solidFill>
              <a:srgbClr val="FFFFFF"/>
            </a:solidFill>
            <a:ln>
              <a:noFill/>
            </a:ln>
            <a:effectLst>
              <a:outerShdw blurRad="57150" dist="19050" dir="5400000" algn="bl" rotWithShape="0">
                <a:srgbClr val="000000">
                  <a:alpha val="48627"/>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pic>
          <p:nvPicPr>
            <p:cNvPr id="326" name="Google Shape;326;p70"/>
            <p:cNvPicPr preferRelativeResize="0"/>
            <p:nvPr/>
          </p:nvPicPr>
          <p:blipFill rotWithShape="1">
            <a:blip r:embed="rId3">
              <a:alphaModFix/>
            </a:blip>
            <a:srcRect l="1390" b="8214"/>
            <a:stretch/>
          </p:blipFill>
          <p:spPr>
            <a:xfrm>
              <a:off x="312937" y="2851386"/>
              <a:ext cx="2834478" cy="2011916"/>
            </a:xfrm>
            <a:prstGeom prst="rect">
              <a:avLst/>
            </a:prstGeom>
            <a:noFill/>
            <a:ln>
              <a:noFill/>
            </a:ln>
          </p:spPr>
        </p:pic>
      </p:grpSp>
      <p:grpSp>
        <p:nvGrpSpPr>
          <p:cNvPr id="327" name="Google Shape;327;p70"/>
          <p:cNvGrpSpPr/>
          <p:nvPr/>
        </p:nvGrpSpPr>
        <p:grpSpPr>
          <a:xfrm>
            <a:off x="245249" y="374860"/>
            <a:ext cx="2598003" cy="2004935"/>
            <a:chOff x="312925" y="318500"/>
            <a:chExt cx="2834700" cy="2187600"/>
          </a:xfrm>
        </p:grpSpPr>
        <p:sp>
          <p:nvSpPr>
            <p:cNvPr id="328" name="Google Shape;328;p70"/>
            <p:cNvSpPr/>
            <p:nvPr/>
          </p:nvSpPr>
          <p:spPr>
            <a:xfrm>
              <a:off x="312925" y="318500"/>
              <a:ext cx="2834700" cy="2187600"/>
            </a:xfrm>
            <a:prstGeom prst="rect">
              <a:avLst/>
            </a:prstGeom>
            <a:solidFill>
              <a:srgbClr val="FFF9E8"/>
            </a:solidFill>
            <a:ln>
              <a:noFill/>
            </a:ln>
            <a:effectLst>
              <a:outerShdw blurRad="57150" dist="19050" dir="5400000" algn="bl" rotWithShape="0">
                <a:srgbClr val="000000">
                  <a:alpha val="48627"/>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pic>
          <p:nvPicPr>
            <p:cNvPr id="329" name="Google Shape;329;p70"/>
            <p:cNvPicPr preferRelativeResize="0"/>
            <p:nvPr/>
          </p:nvPicPr>
          <p:blipFill rotWithShape="1">
            <a:blip r:embed="rId4">
              <a:alphaModFix/>
            </a:blip>
            <a:srcRect b="11095"/>
            <a:stretch/>
          </p:blipFill>
          <p:spPr>
            <a:xfrm>
              <a:off x="518400" y="404750"/>
              <a:ext cx="2415475" cy="2012100"/>
            </a:xfrm>
            <a:prstGeom prst="rect">
              <a:avLst/>
            </a:prstGeom>
            <a:noFill/>
            <a:ln>
              <a:noFill/>
            </a:ln>
          </p:spPr>
        </p:pic>
      </p:grpSp>
      <p:sp>
        <p:nvSpPr>
          <p:cNvPr id="330" name="Google Shape;330;p70"/>
          <p:cNvSpPr txBox="1"/>
          <p:nvPr/>
        </p:nvSpPr>
        <p:spPr>
          <a:xfrm>
            <a:off x="3464700" y="386075"/>
            <a:ext cx="4902000" cy="380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700"/>
              <a:buFont typeface="Calibri"/>
              <a:buNone/>
            </a:pPr>
            <a:r>
              <a:rPr lang="en" sz="3600" b="1" i="0" u="none" strike="noStrike" cap="none">
                <a:solidFill>
                  <a:srgbClr val="FFFFFF"/>
                </a:solidFill>
                <a:latin typeface="Calibri"/>
                <a:ea typeface="Calibri"/>
                <a:cs typeface="Calibri"/>
                <a:sym typeface="Calibri"/>
              </a:rPr>
              <a:t>PACEs Science</a:t>
            </a:r>
            <a:endParaRPr sz="3600" b="0" i="0" u="none" strike="noStrike" cap="none">
              <a:solidFill>
                <a:srgbClr val="000000"/>
              </a:solidFill>
              <a:latin typeface="Calibri"/>
              <a:ea typeface="Calibri"/>
              <a:cs typeface="Calibri"/>
              <a:sym typeface="Calibri"/>
            </a:endParaRPr>
          </a:p>
        </p:txBody>
      </p:sp>
      <p:pic>
        <p:nvPicPr>
          <p:cNvPr id="331" name="Google Shape;331;p70">
            <a:hlinkClick r:id="rId5"/>
          </p:cNvPr>
          <p:cNvPicPr preferRelativeResize="0"/>
          <p:nvPr/>
        </p:nvPicPr>
        <p:blipFill rotWithShape="1">
          <a:blip r:embed="rId6">
            <a:alphaModFix/>
          </a:blip>
          <a:srcRect/>
          <a:stretch/>
        </p:blipFill>
        <p:spPr>
          <a:xfrm>
            <a:off x="8559788" y="191602"/>
            <a:ext cx="409523" cy="407324"/>
          </a:xfrm>
          <a:prstGeom prst="rect">
            <a:avLst/>
          </a:prstGeom>
          <a:noFill/>
          <a:ln>
            <a:noFill/>
          </a:ln>
        </p:spPr>
      </p:pic>
      <p:pic>
        <p:nvPicPr>
          <p:cNvPr id="332" name="Google Shape;332;p70"/>
          <p:cNvPicPr preferRelativeResize="0"/>
          <p:nvPr/>
        </p:nvPicPr>
        <p:blipFill rotWithShape="1">
          <a:blip r:embed="rId7">
            <a:alphaModFix/>
          </a:blip>
          <a:srcRect t="33910" b="34442"/>
          <a:stretch/>
        </p:blipFill>
        <p:spPr>
          <a:xfrm>
            <a:off x="7211400" y="4346875"/>
            <a:ext cx="1620300" cy="512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71"/>
          <p:cNvPicPr preferRelativeResize="0"/>
          <p:nvPr/>
        </p:nvPicPr>
        <p:blipFill rotWithShape="1">
          <a:blip r:embed="rId3">
            <a:alphaModFix/>
          </a:blip>
          <a:srcRect t="7862" b="7851"/>
          <a:stretch/>
        </p:blipFill>
        <p:spPr>
          <a:xfrm>
            <a:off x="1" y="0"/>
            <a:ext cx="9143999" cy="5143500"/>
          </a:xfrm>
          <a:prstGeom prst="rect">
            <a:avLst/>
          </a:prstGeom>
          <a:noFill/>
          <a:ln>
            <a:noFill/>
          </a:ln>
        </p:spPr>
      </p:pic>
      <p:sp>
        <p:nvSpPr>
          <p:cNvPr id="338" name="Google Shape;338;p71"/>
          <p:cNvSpPr/>
          <p:nvPr/>
        </p:nvSpPr>
        <p:spPr>
          <a:xfrm>
            <a:off x="0" y="308600"/>
            <a:ext cx="2646600" cy="643500"/>
          </a:xfrm>
          <a:prstGeom prst="rect">
            <a:avLst/>
          </a:prstGeom>
          <a:solidFill>
            <a:srgbClr val="0A83BF">
              <a:alpha val="9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39" name="Google Shape;339;p71"/>
          <p:cNvSpPr/>
          <p:nvPr/>
        </p:nvSpPr>
        <p:spPr>
          <a:xfrm>
            <a:off x="3822375" y="-50"/>
            <a:ext cx="5321700" cy="5143500"/>
          </a:xfrm>
          <a:prstGeom prst="rect">
            <a:avLst/>
          </a:prstGeom>
          <a:solidFill>
            <a:srgbClr val="333333">
              <a:alpha val="8588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71"/>
          <p:cNvSpPr txBox="1"/>
          <p:nvPr/>
        </p:nvSpPr>
        <p:spPr>
          <a:xfrm>
            <a:off x="4243125" y="0"/>
            <a:ext cx="4480200" cy="5143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800"/>
              </a:spcBef>
              <a:spcAft>
                <a:spcPts val="1300"/>
              </a:spcAft>
              <a:buClr>
                <a:srgbClr val="000000"/>
              </a:buClr>
              <a:buSzPts val="800"/>
              <a:buFont typeface="Calibri"/>
              <a:buNone/>
            </a:pPr>
            <a:r>
              <a:rPr lang="en" sz="3000" b="1" i="0" u="none" strike="noStrike" cap="none" dirty="0">
                <a:solidFill>
                  <a:srgbClr val="FFFFFF"/>
                </a:solidFill>
                <a:latin typeface="Calibri"/>
                <a:ea typeface="Calibri"/>
                <a:cs typeface="Calibri"/>
                <a:sym typeface="Calibri"/>
              </a:rPr>
              <a:t>Supporting communities to accelerate the use of PACEs science…to solve our most intractable problems.</a:t>
            </a:r>
          </a:p>
          <a:p>
            <a:pPr marL="0" marR="0" lvl="0" indent="0" algn="l" rtl="0">
              <a:lnSpc>
                <a:spcPct val="100000"/>
              </a:lnSpc>
              <a:spcBef>
                <a:spcPts val="800"/>
              </a:spcBef>
              <a:spcAft>
                <a:spcPts val="1300"/>
              </a:spcAft>
              <a:buClr>
                <a:srgbClr val="000000"/>
              </a:buClr>
              <a:buSzPts val="800"/>
              <a:buFont typeface="Calibri"/>
              <a:buNone/>
            </a:pPr>
            <a:r>
              <a:rPr lang="en" sz="3000" b="1" dirty="0">
                <a:solidFill>
                  <a:srgbClr val="FFFFFF"/>
                </a:solidFill>
                <a:latin typeface="Calibri"/>
                <a:ea typeface="Calibri"/>
                <a:cs typeface="Calibri"/>
                <a:sym typeface="Calibri"/>
              </a:rPr>
              <a:t>PACEs = positive and adverse childhood experiences</a:t>
            </a:r>
            <a:endParaRPr sz="3000" b="1" i="0" u="none" strike="noStrike" cap="none" dirty="0">
              <a:solidFill>
                <a:srgbClr val="FFFFFF"/>
              </a:solidFill>
              <a:latin typeface="Calibri"/>
              <a:ea typeface="Calibri"/>
              <a:cs typeface="Calibri"/>
              <a:sym typeface="Calibri"/>
            </a:endParaRPr>
          </a:p>
        </p:txBody>
      </p:sp>
      <p:sp>
        <p:nvSpPr>
          <p:cNvPr id="341" name="Google Shape;341;p71"/>
          <p:cNvSpPr txBox="1"/>
          <p:nvPr/>
        </p:nvSpPr>
        <p:spPr>
          <a:xfrm>
            <a:off x="75850" y="470900"/>
            <a:ext cx="2646600" cy="318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r>
              <a:rPr lang="en" sz="2400" b="1" i="0" u="none" strike="noStrike" cap="none">
                <a:solidFill>
                  <a:srgbClr val="FFFFFF"/>
                </a:solidFill>
                <a:latin typeface="Calibri"/>
                <a:ea typeface="Calibri"/>
                <a:cs typeface="Calibri"/>
                <a:sym typeface="Calibri"/>
              </a:rPr>
              <a:t>PACEs Connection</a:t>
            </a:r>
            <a:endParaRPr sz="2400" b="0" i="0" u="none" strike="noStrike" cap="none">
              <a:solidFill>
                <a:srgbClr val="000000"/>
              </a:solidFill>
              <a:latin typeface="Calibri"/>
              <a:ea typeface="Calibri"/>
              <a:cs typeface="Calibri"/>
              <a:sym typeface="Calibri"/>
            </a:endParaRPr>
          </a:p>
        </p:txBody>
      </p:sp>
      <p:pic>
        <p:nvPicPr>
          <p:cNvPr id="342" name="Google Shape;342;p71"/>
          <p:cNvPicPr preferRelativeResize="0"/>
          <p:nvPr/>
        </p:nvPicPr>
        <p:blipFill rotWithShape="1">
          <a:blip r:embed="rId4">
            <a:alphaModFix/>
          </a:blip>
          <a:srcRect t="33910" b="34442"/>
          <a:stretch/>
        </p:blipFill>
        <p:spPr>
          <a:xfrm>
            <a:off x="7211400" y="4346875"/>
            <a:ext cx="1620300" cy="512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72"/>
          <p:cNvPicPr preferRelativeResize="0"/>
          <p:nvPr/>
        </p:nvPicPr>
        <p:blipFill rotWithShape="1">
          <a:blip r:embed="rId3">
            <a:alphaModFix/>
          </a:blip>
          <a:srcRect l="7158" b="7158"/>
          <a:stretch/>
        </p:blipFill>
        <p:spPr>
          <a:xfrm>
            <a:off x="0" y="6"/>
            <a:ext cx="9144000" cy="5143495"/>
          </a:xfrm>
          <a:prstGeom prst="rect">
            <a:avLst/>
          </a:prstGeom>
          <a:noFill/>
          <a:ln>
            <a:noFill/>
          </a:ln>
        </p:spPr>
      </p:pic>
      <p:sp>
        <p:nvSpPr>
          <p:cNvPr id="348" name="Google Shape;348;p72"/>
          <p:cNvSpPr/>
          <p:nvPr/>
        </p:nvSpPr>
        <p:spPr>
          <a:xfrm>
            <a:off x="2743275" y="-50"/>
            <a:ext cx="6400800" cy="5143500"/>
          </a:xfrm>
          <a:prstGeom prst="rect">
            <a:avLst/>
          </a:prstGeom>
          <a:solidFill>
            <a:srgbClr val="333333">
              <a:alpha val="8588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72"/>
          <p:cNvSpPr/>
          <p:nvPr/>
        </p:nvSpPr>
        <p:spPr>
          <a:xfrm>
            <a:off x="0" y="308600"/>
            <a:ext cx="2489100" cy="643500"/>
          </a:xfrm>
          <a:prstGeom prst="rect">
            <a:avLst/>
          </a:prstGeom>
          <a:solidFill>
            <a:srgbClr val="0A83BF">
              <a:alpha val="9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50" name="Google Shape;350;p72"/>
          <p:cNvSpPr txBox="1"/>
          <p:nvPr/>
        </p:nvSpPr>
        <p:spPr>
          <a:xfrm>
            <a:off x="174850" y="470888"/>
            <a:ext cx="2160000" cy="318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r>
              <a:rPr lang="en" sz="2400" b="1" i="0" u="none" strike="noStrike" cap="none">
                <a:solidFill>
                  <a:srgbClr val="FFFFFF"/>
                </a:solidFill>
                <a:latin typeface="Calibri"/>
                <a:ea typeface="Calibri"/>
                <a:cs typeface="Calibri"/>
                <a:sym typeface="Calibri"/>
              </a:rPr>
              <a:t>WHAT WE DO</a:t>
            </a:r>
            <a:endParaRPr sz="2400" b="0" i="0" u="none" strike="noStrike" cap="none">
              <a:solidFill>
                <a:srgbClr val="000000"/>
              </a:solidFill>
              <a:latin typeface="Calibri"/>
              <a:ea typeface="Calibri"/>
              <a:cs typeface="Calibri"/>
              <a:sym typeface="Calibri"/>
            </a:endParaRPr>
          </a:p>
        </p:txBody>
      </p:sp>
      <p:sp>
        <p:nvSpPr>
          <p:cNvPr id="351" name="Google Shape;351;p72"/>
          <p:cNvSpPr txBox="1"/>
          <p:nvPr/>
        </p:nvSpPr>
        <p:spPr>
          <a:xfrm>
            <a:off x="3370875" y="3155550"/>
            <a:ext cx="5307300" cy="1184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r>
              <a:rPr lang="en" sz="2400" b="1" i="0" u="none" strike="noStrike" cap="none" dirty="0">
                <a:solidFill>
                  <a:srgbClr val="FFFFFF"/>
                </a:solidFill>
                <a:latin typeface="Calibri"/>
                <a:ea typeface="Calibri"/>
                <a:cs typeface="Calibri"/>
                <a:sym typeface="Calibri"/>
              </a:rPr>
              <a:t>…use free community site, tools, </a:t>
            </a:r>
            <a:endParaRPr sz="2400" b="1" i="0" u="none" strike="noStrike" cap="none" dirty="0">
              <a:solidFill>
                <a:srgbClr val="FFFFFF"/>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1800"/>
              <a:buFont typeface="Calibri"/>
              <a:buNone/>
            </a:pPr>
            <a:r>
              <a:rPr lang="en" sz="2400" b="1" i="0" u="none" strike="noStrike" cap="none" dirty="0">
                <a:solidFill>
                  <a:srgbClr val="FFFFFF"/>
                </a:solidFill>
                <a:latin typeface="Calibri"/>
                <a:ea typeface="Calibri"/>
                <a:cs typeface="Calibri"/>
                <a:sym typeface="Calibri"/>
              </a:rPr>
              <a:t>guidelines on PACEs Connection</a:t>
            </a:r>
            <a:endParaRPr sz="2400" b="1" i="0" u="none" strike="noStrike" cap="none" dirty="0">
              <a:solidFill>
                <a:srgbClr val="FFFFFF"/>
              </a:solidFill>
              <a:latin typeface="Calibri"/>
              <a:ea typeface="Calibri"/>
              <a:cs typeface="Calibri"/>
              <a:sym typeface="Calibri"/>
            </a:endParaRPr>
          </a:p>
        </p:txBody>
      </p:sp>
      <p:sp>
        <p:nvSpPr>
          <p:cNvPr id="352" name="Google Shape;352;p72"/>
          <p:cNvSpPr txBox="1"/>
          <p:nvPr/>
        </p:nvSpPr>
        <p:spPr>
          <a:xfrm>
            <a:off x="2809925" y="387250"/>
            <a:ext cx="6334200" cy="806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Calibri"/>
              <a:buNone/>
            </a:pPr>
            <a:r>
              <a:rPr lang="en" sz="3600" b="1" i="0" u="none" strike="noStrike" cap="none" dirty="0">
                <a:solidFill>
                  <a:srgbClr val="FFFFFF"/>
                </a:solidFill>
                <a:latin typeface="Calibri"/>
                <a:ea typeface="Calibri"/>
                <a:cs typeface="Calibri"/>
                <a:sym typeface="Calibri"/>
              </a:rPr>
              <a:t>Connect with support.</a:t>
            </a:r>
            <a:endParaRPr sz="3600" b="1" i="0" u="none" strike="noStrike" cap="none" dirty="0">
              <a:solidFill>
                <a:srgbClr val="FFFFFF"/>
              </a:solidFill>
              <a:latin typeface="Calibri"/>
              <a:ea typeface="Calibri"/>
              <a:cs typeface="Calibri"/>
              <a:sym typeface="Calibri"/>
            </a:endParaRPr>
          </a:p>
          <a:p>
            <a:pPr marL="0" marR="0" lvl="0" indent="0" algn="ctr" rtl="0">
              <a:lnSpc>
                <a:spcPct val="100000"/>
              </a:lnSpc>
              <a:spcBef>
                <a:spcPts val="300"/>
              </a:spcBef>
              <a:spcAft>
                <a:spcPts val="0"/>
              </a:spcAft>
              <a:buClr>
                <a:srgbClr val="000000"/>
              </a:buClr>
              <a:buSzPts val="800"/>
              <a:buFont typeface="Calibri"/>
              <a:buNone/>
            </a:pPr>
            <a:r>
              <a:rPr lang="en" sz="2400" b="1" i="0" u="none" strike="noStrike" cap="none" dirty="0">
                <a:solidFill>
                  <a:srgbClr val="FFFFFF"/>
                </a:solidFill>
                <a:latin typeface="Calibri"/>
                <a:ea typeface="Calibri"/>
                <a:cs typeface="Calibri"/>
                <a:sym typeface="Calibri"/>
              </a:rPr>
              <a:t>We support community PACEs initiatives to create solution-oriented systems.</a:t>
            </a:r>
            <a:endParaRPr sz="2400" b="1" i="0" u="none" strike="noStrike" cap="none" dirty="0">
              <a:solidFill>
                <a:srgbClr val="FFFFFF"/>
              </a:solidFill>
              <a:latin typeface="Calibri"/>
              <a:ea typeface="Calibri"/>
              <a:cs typeface="Calibri"/>
              <a:sym typeface="Calibri"/>
            </a:endParaRPr>
          </a:p>
        </p:txBody>
      </p:sp>
      <p:sp>
        <p:nvSpPr>
          <p:cNvPr id="353" name="Google Shape;353;p72"/>
          <p:cNvSpPr txBox="1"/>
          <p:nvPr/>
        </p:nvSpPr>
        <p:spPr>
          <a:xfrm>
            <a:off x="2743200" y="1497075"/>
            <a:ext cx="6400800" cy="1600200"/>
          </a:xfrm>
          <a:prstGeom prst="rect">
            <a:avLst/>
          </a:prstGeom>
          <a:solidFill>
            <a:srgbClr val="A0CC58"/>
          </a:solidFill>
          <a:ln>
            <a:noFill/>
          </a:ln>
        </p:spPr>
        <p:txBody>
          <a:bodyPr spcFirstLastPara="1" wrap="square" lIns="91425" tIns="91425" rIns="91425" bIns="91425" anchor="ctr" anchorCtr="0">
            <a:noAutofit/>
          </a:bodyPr>
          <a:lstStyle/>
          <a:p>
            <a:pPr marL="0" marR="0" lvl="0" indent="0" algn="ctr" rtl="0">
              <a:lnSpc>
                <a:spcPct val="75000"/>
              </a:lnSpc>
              <a:spcBef>
                <a:spcPts val="0"/>
              </a:spcBef>
              <a:spcAft>
                <a:spcPts val="300"/>
              </a:spcAft>
              <a:buClr>
                <a:srgbClr val="000000"/>
              </a:buClr>
              <a:buSzPts val="800"/>
              <a:buFont typeface="Calibri"/>
              <a:buNone/>
            </a:pPr>
            <a:r>
              <a:rPr lang="en" sz="7200" b="1" i="0" u="none" strike="noStrike" cap="none" dirty="0">
                <a:solidFill>
                  <a:srgbClr val="FFFFFF"/>
                </a:solidFill>
                <a:latin typeface="Calibri"/>
                <a:ea typeface="Calibri"/>
                <a:cs typeface="Calibri"/>
                <a:sym typeface="Calibri"/>
              </a:rPr>
              <a:t>450+</a:t>
            </a:r>
            <a:br>
              <a:rPr lang="en" sz="5400" b="1" i="0" u="none" strike="noStrike" cap="none" dirty="0">
                <a:solidFill>
                  <a:srgbClr val="FFFFFF"/>
                </a:solidFill>
                <a:latin typeface="Calibri"/>
                <a:ea typeface="Calibri"/>
                <a:cs typeface="Calibri"/>
                <a:sym typeface="Calibri"/>
              </a:rPr>
            </a:br>
            <a:r>
              <a:rPr lang="en" sz="3600" b="1" i="0" u="none" strike="noStrike" cap="none" dirty="0">
                <a:solidFill>
                  <a:srgbClr val="FFFFFF"/>
                </a:solidFill>
                <a:latin typeface="Calibri"/>
                <a:ea typeface="Calibri"/>
                <a:cs typeface="Calibri"/>
                <a:sym typeface="Calibri"/>
              </a:rPr>
              <a:t>CITIES, COUNTRIES &amp; STATES</a:t>
            </a:r>
            <a:endParaRPr sz="3600" b="1" i="0" u="none" strike="noStrike" cap="none" dirty="0">
              <a:solidFill>
                <a:srgbClr val="FFFFFF"/>
              </a:solidFill>
              <a:latin typeface="Calibri"/>
              <a:ea typeface="Calibri"/>
              <a:cs typeface="Calibri"/>
              <a:sym typeface="Calibri"/>
            </a:endParaRPr>
          </a:p>
        </p:txBody>
      </p:sp>
      <p:pic>
        <p:nvPicPr>
          <p:cNvPr id="354" name="Google Shape;354;p72"/>
          <p:cNvPicPr preferRelativeResize="0"/>
          <p:nvPr/>
        </p:nvPicPr>
        <p:blipFill rotWithShape="1">
          <a:blip r:embed="rId4">
            <a:alphaModFix/>
          </a:blip>
          <a:srcRect t="33910" b="34442"/>
          <a:stretch/>
        </p:blipFill>
        <p:spPr>
          <a:xfrm>
            <a:off x="7188625" y="4339651"/>
            <a:ext cx="1643077" cy="520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73"/>
          <p:cNvPicPr preferRelativeResize="0"/>
          <p:nvPr/>
        </p:nvPicPr>
        <p:blipFill rotWithShape="1">
          <a:blip r:embed="rId3">
            <a:alphaModFix/>
          </a:blip>
          <a:srcRect t="8895" r="14021" b="15655"/>
          <a:stretch/>
        </p:blipFill>
        <p:spPr>
          <a:xfrm flipH="1">
            <a:off x="1" y="0"/>
            <a:ext cx="9143999" cy="5143500"/>
          </a:xfrm>
          <a:prstGeom prst="rect">
            <a:avLst/>
          </a:prstGeom>
          <a:noFill/>
          <a:ln>
            <a:noFill/>
          </a:ln>
        </p:spPr>
      </p:pic>
      <p:sp>
        <p:nvSpPr>
          <p:cNvPr id="360" name="Google Shape;360;p73"/>
          <p:cNvSpPr/>
          <p:nvPr/>
        </p:nvSpPr>
        <p:spPr>
          <a:xfrm>
            <a:off x="0" y="308600"/>
            <a:ext cx="2489100" cy="643500"/>
          </a:xfrm>
          <a:prstGeom prst="rect">
            <a:avLst/>
          </a:prstGeom>
          <a:solidFill>
            <a:srgbClr val="0A83BF">
              <a:alpha val="9411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61" name="Google Shape;361;p73"/>
          <p:cNvSpPr/>
          <p:nvPr/>
        </p:nvSpPr>
        <p:spPr>
          <a:xfrm>
            <a:off x="3200475" y="-50"/>
            <a:ext cx="5943600" cy="5143500"/>
          </a:xfrm>
          <a:prstGeom prst="rect">
            <a:avLst/>
          </a:prstGeom>
          <a:solidFill>
            <a:srgbClr val="333333">
              <a:alpha val="85882"/>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73"/>
          <p:cNvSpPr txBox="1"/>
          <p:nvPr/>
        </p:nvSpPr>
        <p:spPr>
          <a:xfrm>
            <a:off x="3200525" y="0"/>
            <a:ext cx="5943600" cy="1365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800"/>
              <a:buFont typeface="Calibri"/>
              <a:buNone/>
            </a:pPr>
            <a:r>
              <a:rPr lang="en" sz="2800" b="1" i="0" u="none" strike="noStrike" cap="none">
                <a:solidFill>
                  <a:srgbClr val="FFFFFF"/>
                </a:solidFill>
                <a:latin typeface="Calibri"/>
                <a:ea typeface="Calibri"/>
                <a:cs typeface="Calibri"/>
                <a:sym typeface="Calibri"/>
              </a:rPr>
              <a:t>The social network</a:t>
            </a:r>
            <a:br>
              <a:rPr lang="en" sz="2800" b="1" i="0" u="none" strike="noStrike" cap="none">
                <a:solidFill>
                  <a:srgbClr val="FFFFFF"/>
                </a:solidFill>
                <a:latin typeface="Calibri"/>
                <a:ea typeface="Calibri"/>
                <a:cs typeface="Calibri"/>
                <a:sym typeface="Calibri"/>
              </a:rPr>
            </a:br>
            <a:r>
              <a:rPr lang="en" sz="2800" b="1" i="0" u="none" strike="noStrike" cap="none">
                <a:solidFill>
                  <a:srgbClr val="FFFFFF"/>
                </a:solidFill>
                <a:latin typeface="Calibri"/>
                <a:ea typeface="Calibri"/>
                <a:cs typeface="Calibri"/>
                <a:sym typeface="Calibri"/>
              </a:rPr>
              <a:t>for the PACEs movement.</a:t>
            </a:r>
            <a:endParaRPr sz="2800" b="1" i="0" u="none" strike="noStrike" cap="none">
              <a:solidFill>
                <a:srgbClr val="FFFFFF"/>
              </a:solidFill>
              <a:latin typeface="Calibri"/>
              <a:ea typeface="Calibri"/>
              <a:cs typeface="Calibri"/>
              <a:sym typeface="Calibri"/>
            </a:endParaRPr>
          </a:p>
        </p:txBody>
      </p:sp>
      <p:sp>
        <p:nvSpPr>
          <p:cNvPr id="363" name="Google Shape;363;p73"/>
          <p:cNvSpPr txBox="1"/>
          <p:nvPr/>
        </p:nvSpPr>
        <p:spPr>
          <a:xfrm>
            <a:off x="174850" y="470888"/>
            <a:ext cx="2160000" cy="3189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Calibri"/>
              <a:buNone/>
            </a:pPr>
            <a:r>
              <a:rPr lang="en" sz="2400" b="1" i="0" u="none" strike="noStrike" cap="none">
                <a:solidFill>
                  <a:srgbClr val="FFFFFF"/>
                </a:solidFill>
                <a:latin typeface="Calibri"/>
                <a:ea typeface="Calibri"/>
                <a:cs typeface="Calibri"/>
                <a:sym typeface="Calibri"/>
              </a:rPr>
              <a:t>WHO WE ARE</a:t>
            </a:r>
            <a:endParaRPr sz="2400" b="0" i="0" u="none" strike="noStrike" cap="none">
              <a:solidFill>
                <a:srgbClr val="000000"/>
              </a:solidFill>
              <a:latin typeface="Calibri"/>
              <a:ea typeface="Calibri"/>
              <a:cs typeface="Calibri"/>
              <a:sym typeface="Calibri"/>
            </a:endParaRPr>
          </a:p>
        </p:txBody>
      </p:sp>
      <p:sp>
        <p:nvSpPr>
          <p:cNvPr id="364" name="Google Shape;364;p73"/>
          <p:cNvSpPr txBox="1"/>
          <p:nvPr/>
        </p:nvSpPr>
        <p:spPr>
          <a:xfrm>
            <a:off x="3877475" y="3149175"/>
            <a:ext cx="4517400" cy="1306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800"/>
              <a:buFont typeface="Calibri"/>
              <a:buNone/>
            </a:pPr>
            <a:r>
              <a:rPr lang="en" sz="2400" b="1" i="0" u="none" strike="noStrike" cap="none">
                <a:solidFill>
                  <a:srgbClr val="FFFFFF"/>
                </a:solidFill>
                <a:latin typeface="Calibri"/>
                <a:ea typeface="Calibri"/>
                <a:cs typeface="Calibri"/>
                <a:sym typeface="Calibri"/>
              </a:rPr>
              <a:t>…who share best practices </a:t>
            </a:r>
            <a:endParaRPr sz="2400" b="1" i="0" u="none" strike="noStrike" cap="none">
              <a:solidFill>
                <a:srgbClr val="FFFFFF"/>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800"/>
              <a:buFont typeface="Calibri"/>
              <a:buNone/>
            </a:pPr>
            <a:r>
              <a:rPr lang="en" sz="2400" b="1" i="0" u="none" strike="noStrike" cap="none">
                <a:solidFill>
                  <a:srgbClr val="FFFFFF"/>
                </a:solidFill>
                <a:latin typeface="Calibri"/>
                <a:ea typeface="Calibri"/>
                <a:cs typeface="Calibri"/>
                <a:sym typeface="Calibri"/>
              </a:rPr>
              <a:t>based on PACEs science.</a:t>
            </a:r>
            <a:endParaRPr sz="2400" b="1" i="0" u="none" strike="noStrike" cap="none">
              <a:solidFill>
                <a:srgbClr val="FFFFFF"/>
              </a:solidFill>
              <a:latin typeface="Calibri"/>
              <a:ea typeface="Calibri"/>
              <a:cs typeface="Calibri"/>
              <a:sym typeface="Calibri"/>
            </a:endParaRPr>
          </a:p>
        </p:txBody>
      </p:sp>
      <p:sp>
        <p:nvSpPr>
          <p:cNvPr id="365" name="Google Shape;365;p73"/>
          <p:cNvSpPr txBox="1"/>
          <p:nvPr/>
        </p:nvSpPr>
        <p:spPr>
          <a:xfrm>
            <a:off x="3200525" y="1365500"/>
            <a:ext cx="5943600" cy="1828800"/>
          </a:xfrm>
          <a:prstGeom prst="rect">
            <a:avLst/>
          </a:prstGeom>
          <a:solidFill>
            <a:srgbClr val="A0CC58"/>
          </a:solidFill>
          <a:ln>
            <a:noFill/>
          </a:ln>
        </p:spPr>
        <p:txBody>
          <a:bodyPr spcFirstLastPara="1" wrap="square" lIns="91425" tIns="91425" rIns="91425" bIns="91425" anchor="ctr" anchorCtr="0">
            <a:noAutofit/>
          </a:bodyPr>
          <a:lstStyle/>
          <a:p>
            <a:pPr marL="0" marR="0" lvl="0" indent="0" algn="ctr" rtl="0">
              <a:lnSpc>
                <a:spcPct val="75000"/>
              </a:lnSpc>
              <a:spcBef>
                <a:spcPts val="0"/>
              </a:spcBef>
              <a:spcAft>
                <a:spcPts val="0"/>
              </a:spcAft>
              <a:buClr>
                <a:srgbClr val="000000"/>
              </a:buClr>
              <a:buSzPts val="800"/>
              <a:buFont typeface="Calibri"/>
              <a:buNone/>
            </a:pPr>
            <a:r>
              <a:rPr lang="en" sz="7200" b="1" i="0" u="none" strike="noStrike" cap="none">
                <a:solidFill>
                  <a:srgbClr val="FFFFFF"/>
                </a:solidFill>
                <a:latin typeface="Calibri"/>
                <a:ea typeface="Calibri"/>
                <a:cs typeface="Calibri"/>
                <a:sym typeface="Calibri"/>
              </a:rPr>
              <a:t>57,500</a:t>
            </a:r>
            <a:r>
              <a:rPr lang="en" sz="7200" b="1" i="0" u="none" strike="noStrike" cap="none" dirty="0">
                <a:solidFill>
                  <a:srgbClr val="FFFFFF"/>
                </a:solidFill>
                <a:latin typeface="Calibri"/>
                <a:ea typeface="Calibri"/>
                <a:cs typeface="Calibri"/>
                <a:sym typeface="Calibri"/>
              </a:rPr>
              <a:t>+</a:t>
            </a:r>
            <a:endParaRPr sz="5400" b="1" i="0" u="none" strike="noStrike" cap="none" dirty="0">
              <a:solidFill>
                <a:srgbClr val="FFFFFF"/>
              </a:solidFill>
              <a:latin typeface="Calibri"/>
              <a:ea typeface="Calibri"/>
              <a:cs typeface="Calibri"/>
              <a:sym typeface="Calibri"/>
            </a:endParaRPr>
          </a:p>
          <a:p>
            <a:pPr marL="0" marR="0" lvl="0" indent="0" algn="ctr" rtl="0">
              <a:lnSpc>
                <a:spcPct val="100000"/>
              </a:lnSpc>
              <a:spcBef>
                <a:spcPts val="300"/>
              </a:spcBef>
              <a:spcAft>
                <a:spcPts val="300"/>
              </a:spcAft>
              <a:buClr>
                <a:srgbClr val="000000"/>
              </a:buClr>
              <a:buSzPts val="800"/>
              <a:buFont typeface="Calibri"/>
              <a:buNone/>
            </a:pPr>
            <a:r>
              <a:rPr lang="en" sz="3600" b="1" i="0" u="none" strike="noStrike" cap="none" dirty="0">
                <a:solidFill>
                  <a:srgbClr val="FFFFFF"/>
                </a:solidFill>
                <a:latin typeface="Calibri"/>
                <a:ea typeface="Calibri"/>
                <a:cs typeface="Calibri"/>
                <a:sym typeface="Calibri"/>
              </a:rPr>
              <a:t>MEMBERS (AND GROWING)</a:t>
            </a:r>
            <a:endParaRPr sz="3600" b="0" i="0" u="none" strike="noStrike" cap="none" dirty="0">
              <a:solidFill>
                <a:srgbClr val="FFFFFF"/>
              </a:solidFill>
              <a:latin typeface="Calibri"/>
              <a:ea typeface="Calibri"/>
              <a:cs typeface="Calibri"/>
              <a:sym typeface="Calibri"/>
            </a:endParaRPr>
          </a:p>
        </p:txBody>
      </p:sp>
      <p:pic>
        <p:nvPicPr>
          <p:cNvPr id="366" name="Google Shape;366;p73"/>
          <p:cNvPicPr preferRelativeResize="0"/>
          <p:nvPr/>
        </p:nvPicPr>
        <p:blipFill rotWithShape="1">
          <a:blip r:embed="rId4">
            <a:alphaModFix/>
          </a:blip>
          <a:srcRect t="33910" b="34442"/>
          <a:stretch/>
        </p:blipFill>
        <p:spPr>
          <a:xfrm>
            <a:off x="7148426" y="4346851"/>
            <a:ext cx="1683275" cy="5128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2" name="Google Shape;373;p74">
            <a:extLst>
              <a:ext uri="{FF2B5EF4-FFF2-40B4-BE49-F238E27FC236}">
                <a16:creationId xmlns:a16="http://schemas.microsoft.com/office/drawing/2014/main" id="{963562D3-FE7B-A572-70B2-ADB0F403CBC0}"/>
              </a:ext>
            </a:extLst>
          </p:cNvPr>
          <p:cNvSpPr/>
          <p:nvPr/>
        </p:nvSpPr>
        <p:spPr>
          <a:xfrm rot="5400000">
            <a:off x="3483660" y="-3529579"/>
            <a:ext cx="2152153" cy="9168525"/>
          </a:xfrm>
          <a:prstGeom prst="rect">
            <a:avLst/>
          </a:prstGeom>
          <a:solidFill>
            <a:srgbClr val="33333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6"/>
          <p:cNvSpPr/>
          <p:nvPr/>
        </p:nvSpPr>
        <p:spPr>
          <a:xfrm>
            <a:off x="5725475" y="4960000"/>
            <a:ext cx="3289800" cy="88200"/>
          </a:xfrm>
          <a:prstGeom prst="rect">
            <a:avLst/>
          </a:prstGeom>
          <a:solidFill>
            <a:srgbClr val="D9EC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6"/>
          <p:cNvSpPr txBox="1">
            <a:spLocks noGrp="1"/>
          </p:cNvSpPr>
          <p:nvPr>
            <p:ph type="title"/>
          </p:nvPr>
        </p:nvSpPr>
        <p:spPr>
          <a:xfrm>
            <a:off x="4934825" y="4743300"/>
            <a:ext cx="3986100" cy="400200"/>
          </a:xfrm>
          <a:prstGeom prst="rect">
            <a:avLst/>
          </a:prstGeom>
        </p:spPr>
        <p:txBody>
          <a:bodyPr spcFirstLastPara="1" wrap="square" lIns="45725" tIns="22850" rIns="45725" bIns="22850" anchor="ctr" anchorCtr="0">
            <a:noAutofit/>
          </a:bodyPr>
          <a:lstStyle/>
          <a:p>
            <a:pPr marL="0" lvl="0" indent="0" algn="r" rtl="0">
              <a:spcBef>
                <a:spcPts val="0"/>
              </a:spcBef>
              <a:spcAft>
                <a:spcPts val="0"/>
              </a:spcAft>
              <a:buNone/>
            </a:pPr>
            <a:r>
              <a:rPr lang="en" sz="1400" i="1"/>
              <a:t>PACEs: Positive and Adverse Childhood Experiences</a:t>
            </a:r>
            <a:endParaRPr sz="1400" i="1"/>
          </a:p>
        </p:txBody>
      </p:sp>
      <p:pic>
        <p:nvPicPr>
          <p:cNvPr id="135" name="Google Shape;135;p26"/>
          <p:cNvPicPr preferRelativeResize="0"/>
          <p:nvPr/>
        </p:nvPicPr>
        <p:blipFill>
          <a:blip r:embed="rId3">
            <a:alphaModFix/>
          </a:blip>
          <a:stretch>
            <a:fillRect/>
          </a:stretch>
        </p:blipFill>
        <p:spPr>
          <a:xfrm>
            <a:off x="260787" y="4729675"/>
            <a:ext cx="1005840" cy="318516"/>
          </a:xfrm>
          <a:prstGeom prst="rect">
            <a:avLst/>
          </a:prstGeom>
          <a:noFill/>
          <a:ln>
            <a:noFill/>
          </a:ln>
        </p:spPr>
      </p:pic>
      <p:sp>
        <p:nvSpPr>
          <p:cNvPr id="136" name="Google Shape;136;p26"/>
          <p:cNvSpPr txBox="1"/>
          <p:nvPr/>
        </p:nvSpPr>
        <p:spPr>
          <a:xfrm>
            <a:off x="717700" y="252350"/>
            <a:ext cx="7708500" cy="12264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3600" b="1" dirty="0">
                <a:solidFill>
                  <a:schemeClr val="bg1"/>
                </a:solidFill>
                <a:latin typeface="Calibri"/>
                <a:ea typeface="Calibri"/>
                <a:cs typeface="Calibri"/>
                <a:sym typeface="Calibri"/>
              </a:rPr>
              <a:t>PACEs Connection is the</a:t>
            </a:r>
            <a:br>
              <a:rPr lang="en" sz="3600" b="1" dirty="0">
                <a:solidFill>
                  <a:schemeClr val="bg1"/>
                </a:solidFill>
                <a:latin typeface="Calibri"/>
                <a:ea typeface="Calibri"/>
                <a:cs typeface="Calibri"/>
                <a:sym typeface="Calibri"/>
              </a:rPr>
            </a:br>
            <a:r>
              <a:rPr lang="en" sz="3600" b="1" dirty="0">
                <a:solidFill>
                  <a:schemeClr val="bg1"/>
                </a:solidFill>
                <a:latin typeface="Calibri"/>
                <a:ea typeface="Calibri"/>
                <a:cs typeface="Calibri"/>
                <a:sym typeface="Calibri"/>
              </a:rPr>
              <a:t>hub for the PACEs movement. </a:t>
            </a:r>
            <a:endParaRPr sz="3600" b="1" dirty="0">
              <a:solidFill>
                <a:schemeClr val="bg1"/>
              </a:solidFill>
              <a:latin typeface="Calibri"/>
              <a:ea typeface="Calibri"/>
              <a:cs typeface="Calibri"/>
              <a:sym typeface="Calibri"/>
            </a:endParaRPr>
          </a:p>
        </p:txBody>
      </p:sp>
      <p:sp>
        <p:nvSpPr>
          <p:cNvPr id="137" name="Google Shape;137;p26"/>
          <p:cNvSpPr txBox="1"/>
          <p:nvPr/>
        </p:nvSpPr>
        <p:spPr>
          <a:xfrm>
            <a:off x="597775" y="1336575"/>
            <a:ext cx="7948500" cy="702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dirty="0">
                <a:solidFill>
                  <a:schemeClr val="bg1"/>
                </a:solidFill>
                <a:latin typeface="Calibri"/>
                <a:ea typeface="Calibri"/>
                <a:cs typeface="Calibri"/>
                <a:sym typeface="Calibri"/>
              </a:rPr>
              <a:t>We are accelerating the use of PACEs science to solve our most intractable problems by sharing best practices and building relationships. </a:t>
            </a:r>
            <a:endParaRPr sz="1900" dirty="0">
              <a:solidFill>
                <a:schemeClr val="bg1"/>
              </a:solidFill>
              <a:latin typeface="Calibri"/>
              <a:ea typeface="Calibri"/>
              <a:cs typeface="Calibri"/>
              <a:sym typeface="Calibri"/>
            </a:endParaRPr>
          </a:p>
        </p:txBody>
      </p:sp>
      <p:cxnSp>
        <p:nvCxnSpPr>
          <p:cNvPr id="138" name="Google Shape;138;p26"/>
          <p:cNvCxnSpPr>
            <a:stCxn id="139" idx="6"/>
            <a:endCxn id="140" idx="2"/>
          </p:cNvCxnSpPr>
          <p:nvPr/>
        </p:nvCxnSpPr>
        <p:spPr>
          <a:xfrm>
            <a:off x="5029188" y="2833950"/>
            <a:ext cx="2087700" cy="1200"/>
          </a:xfrm>
          <a:prstGeom prst="straightConnector1">
            <a:avLst/>
          </a:prstGeom>
          <a:noFill/>
          <a:ln w="19050" cap="flat" cmpd="sng">
            <a:solidFill>
              <a:srgbClr val="3B3838"/>
            </a:solidFill>
            <a:prstDash val="dot"/>
            <a:round/>
            <a:headEnd type="none" w="med" len="med"/>
            <a:tailEnd type="none" w="med" len="med"/>
          </a:ln>
        </p:spPr>
      </p:cxnSp>
      <p:sp>
        <p:nvSpPr>
          <p:cNvPr id="141" name="Google Shape;141;p26"/>
          <p:cNvSpPr txBox="1"/>
          <p:nvPr/>
        </p:nvSpPr>
        <p:spPr>
          <a:xfrm>
            <a:off x="592425" y="3487400"/>
            <a:ext cx="1954800" cy="1226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000" b="1">
                <a:solidFill>
                  <a:srgbClr val="3B3838"/>
                </a:solidFill>
                <a:latin typeface="Calibri"/>
                <a:ea typeface="Calibri"/>
                <a:cs typeface="Calibri"/>
                <a:sym typeface="Calibri"/>
              </a:rPr>
              <a:t>We educate</a:t>
            </a:r>
            <a:br>
              <a:rPr lang="en" sz="1800">
                <a:solidFill>
                  <a:srgbClr val="3B3838"/>
                </a:solidFill>
                <a:latin typeface="Calibri"/>
                <a:ea typeface="Calibri"/>
                <a:cs typeface="Calibri"/>
                <a:sym typeface="Calibri"/>
              </a:rPr>
            </a:br>
            <a:r>
              <a:rPr lang="en" sz="1800">
                <a:solidFill>
                  <a:srgbClr val="3B3838"/>
                </a:solidFill>
                <a:latin typeface="Calibri"/>
                <a:ea typeface="Calibri"/>
                <a:cs typeface="Calibri"/>
                <a:sym typeface="Calibri"/>
              </a:rPr>
              <a:t>people about PACEs science.</a:t>
            </a:r>
            <a:endParaRPr sz="1800">
              <a:solidFill>
                <a:srgbClr val="3B3838"/>
              </a:solidFill>
              <a:latin typeface="Calibri"/>
              <a:ea typeface="Calibri"/>
              <a:cs typeface="Calibri"/>
              <a:sym typeface="Calibri"/>
            </a:endParaRPr>
          </a:p>
        </p:txBody>
      </p:sp>
      <p:sp>
        <p:nvSpPr>
          <p:cNvPr id="142" name="Google Shape;142;p26"/>
          <p:cNvSpPr txBox="1"/>
          <p:nvPr/>
        </p:nvSpPr>
        <p:spPr>
          <a:xfrm>
            <a:off x="3000950" y="3487400"/>
            <a:ext cx="3141900" cy="1226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000" b="1">
                <a:solidFill>
                  <a:srgbClr val="3B3838"/>
                </a:solidFill>
                <a:latin typeface="Calibri"/>
                <a:ea typeface="Calibri"/>
                <a:cs typeface="Calibri"/>
                <a:sym typeface="Calibri"/>
              </a:rPr>
              <a:t>We connect</a:t>
            </a:r>
            <a:br>
              <a:rPr lang="en" sz="2000">
                <a:solidFill>
                  <a:srgbClr val="3B3838"/>
                </a:solidFill>
                <a:latin typeface="Calibri"/>
                <a:ea typeface="Calibri"/>
                <a:cs typeface="Calibri"/>
                <a:sym typeface="Calibri"/>
              </a:rPr>
            </a:br>
            <a:r>
              <a:rPr lang="en" sz="1800">
                <a:solidFill>
                  <a:srgbClr val="3B3838"/>
                </a:solidFill>
                <a:latin typeface="Calibri"/>
                <a:ea typeface="Calibri"/>
                <a:cs typeface="Calibri"/>
                <a:sym typeface="Calibri"/>
              </a:rPr>
              <a:t>individuals, organizations and communities with each other.</a:t>
            </a:r>
            <a:endParaRPr sz="1800">
              <a:solidFill>
                <a:srgbClr val="3B3838"/>
              </a:solidFill>
              <a:latin typeface="Calibri"/>
              <a:ea typeface="Calibri"/>
              <a:cs typeface="Calibri"/>
              <a:sym typeface="Calibri"/>
            </a:endParaRPr>
          </a:p>
        </p:txBody>
      </p:sp>
      <p:sp>
        <p:nvSpPr>
          <p:cNvPr id="143" name="Google Shape;143;p26"/>
          <p:cNvSpPr txBox="1"/>
          <p:nvPr/>
        </p:nvSpPr>
        <p:spPr>
          <a:xfrm>
            <a:off x="6367475" y="3487400"/>
            <a:ext cx="2413200" cy="1226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2000" b="1">
                <a:solidFill>
                  <a:srgbClr val="3B3838"/>
                </a:solidFill>
                <a:latin typeface="Calibri"/>
                <a:ea typeface="Calibri"/>
                <a:cs typeface="Calibri"/>
                <a:sym typeface="Calibri"/>
              </a:rPr>
              <a:t>We support</a:t>
            </a:r>
            <a:br>
              <a:rPr lang="en" sz="1800">
                <a:solidFill>
                  <a:srgbClr val="3B3838"/>
                </a:solidFill>
                <a:latin typeface="Calibri"/>
                <a:ea typeface="Calibri"/>
                <a:cs typeface="Calibri"/>
                <a:sym typeface="Calibri"/>
              </a:rPr>
            </a:br>
            <a:r>
              <a:rPr lang="en" sz="1800">
                <a:solidFill>
                  <a:srgbClr val="3B3838"/>
                </a:solidFill>
                <a:latin typeface="Calibri"/>
                <a:ea typeface="Calibri"/>
                <a:cs typeface="Calibri"/>
                <a:sym typeface="Calibri"/>
              </a:rPr>
              <a:t>430+ communities and 55,000+ members.</a:t>
            </a:r>
            <a:endParaRPr sz="1800">
              <a:solidFill>
                <a:srgbClr val="3B3838"/>
              </a:solidFill>
              <a:latin typeface="Calibri"/>
              <a:ea typeface="Calibri"/>
              <a:cs typeface="Calibri"/>
              <a:sym typeface="Calibri"/>
            </a:endParaRPr>
          </a:p>
        </p:txBody>
      </p:sp>
      <p:sp>
        <p:nvSpPr>
          <p:cNvPr id="144" name="Google Shape;144;p26"/>
          <p:cNvSpPr/>
          <p:nvPr/>
        </p:nvSpPr>
        <p:spPr>
          <a:xfrm>
            <a:off x="1112625" y="2377988"/>
            <a:ext cx="914400" cy="914400"/>
          </a:xfrm>
          <a:prstGeom prst="flowChartConnector">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6"/>
          <p:cNvSpPr/>
          <p:nvPr/>
        </p:nvSpPr>
        <p:spPr>
          <a:xfrm>
            <a:off x="4114788" y="2376750"/>
            <a:ext cx="914400" cy="914400"/>
          </a:xfrm>
          <a:prstGeom prst="flowChartConnector">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6"/>
          <p:cNvSpPr/>
          <p:nvPr/>
        </p:nvSpPr>
        <p:spPr>
          <a:xfrm>
            <a:off x="7116875" y="2377975"/>
            <a:ext cx="914400" cy="914400"/>
          </a:xfrm>
          <a:prstGeom prst="flowChartConnector">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5" name="Google Shape;145;p26"/>
          <p:cNvPicPr preferRelativeResize="0"/>
          <p:nvPr/>
        </p:nvPicPr>
        <p:blipFill>
          <a:blip r:embed="rId4">
            <a:alphaModFix/>
          </a:blip>
          <a:stretch>
            <a:fillRect/>
          </a:stretch>
        </p:blipFill>
        <p:spPr>
          <a:xfrm>
            <a:off x="1336651" y="2579088"/>
            <a:ext cx="466344" cy="512214"/>
          </a:xfrm>
          <a:prstGeom prst="rect">
            <a:avLst/>
          </a:prstGeom>
          <a:noFill/>
          <a:ln>
            <a:noFill/>
          </a:ln>
        </p:spPr>
      </p:pic>
      <p:pic>
        <p:nvPicPr>
          <p:cNvPr id="146" name="Google Shape;146;p26"/>
          <p:cNvPicPr preferRelativeResize="0"/>
          <p:nvPr/>
        </p:nvPicPr>
        <p:blipFill>
          <a:blip r:embed="rId5">
            <a:alphaModFix/>
          </a:blip>
          <a:stretch>
            <a:fillRect/>
          </a:stretch>
        </p:blipFill>
        <p:spPr>
          <a:xfrm>
            <a:off x="7295188" y="2632300"/>
            <a:ext cx="557784" cy="510647"/>
          </a:xfrm>
          <a:prstGeom prst="rect">
            <a:avLst/>
          </a:prstGeom>
          <a:noFill/>
          <a:ln>
            <a:noFill/>
          </a:ln>
        </p:spPr>
      </p:pic>
      <p:cxnSp>
        <p:nvCxnSpPr>
          <p:cNvPr id="147" name="Google Shape;147;p26"/>
          <p:cNvCxnSpPr/>
          <p:nvPr/>
        </p:nvCxnSpPr>
        <p:spPr>
          <a:xfrm>
            <a:off x="2027013" y="2833950"/>
            <a:ext cx="2087700" cy="1200"/>
          </a:xfrm>
          <a:prstGeom prst="straightConnector1">
            <a:avLst/>
          </a:prstGeom>
          <a:noFill/>
          <a:ln w="19050" cap="flat" cmpd="sng">
            <a:solidFill>
              <a:srgbClr val="3B3838"/>
            </a:solidFill>
            <a:prstDash val="dot"/>
            <a:round/>
            <a:headEnd type="none" w="med" len="med"/>
            <a:tailEnd type="none" w="med" len="med"/>
          </a:ln>
        </p:spPr>
      </p:cxnSp>
      <p:pic>
        <p:nvPicPr>
          <p:cNvPr id="148" name="Google Shape;148;p26"/>
          <p:cNvPicPr preferRelativeResize="0"/>
          <p:nvPr/>
        </p:nvPicPr>
        <p:blipFill>
          <a:blip r:embed="rId6">
            <a:alphaModFix/>
          </a:blip>
          <a:stretch>
            <a:fillRect/>
          </a:stretch>
        </p:blipFill>
        <p:spPr>
          <a:xfrm>
            <a:off x="4293075" y="2526221"/>
            <a:ext cx="557775" cy="61547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2" name="Google Shape;373;p74">
            <a:extLst>
              <a:ext uri="{FF2B5EF4-FFF2-40B4-BE49-F238E27FC236}">
                <a16:creationId xmlns:a16="http://schemas.microsoft.com/office/drawing/2014/main" id="{028773F4-078C-9E71-DF9B-9AEAF9957A0E}"/>
              </a:ext>
            </a:extLst>
          </p:cNvPr>
          <p:cNvSpPr/>
          <p:nvPr/>
        </p:nvSpPr>
        <p:spPr>
          <a:xfrm>
            <a:off x="0" y="-100"/>
            <a:ext cx="3061800" cy="5143500"/>
          </a:xfrm>
          <a:prstGeom prst="rect">
            <a:avLst/>
          </a:prstGeom>
          <a:solidFill>
            <a:srgbClr val="33333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27"/>
          <p:cNvSpPr/>
          <p:nvPr/>
        </p:nvSpPr>
        <p:spPr>
          <a:xfrm>
            <a:off x="635250" y="3024575"/>
            <a:ext cx="2286900" cy="1528200"/>
          </a:xfrm>
          <a:prstGeom prst="homePlate">
            <a:avLst>
              <a:gd name="adj" fmla="val 31709"/>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7"/>
          <p:cNvSpPr/>
          <p:nvPr/>
        </p:nvSpPr>
        <p:spPr>
          <a:xfrm>
            <a:off x="635250" y="1141888"/>
            <a:ext cx="2286900" cy="1528200"/>
          </a:xfrm>
          <a:prstGeom prst="homePlate">
            <a:avLst>
              <a:gd name="adj" fmla="val 31709"/>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7"/>
          <p:cNvSpPr txBox="1"/>
          <p:nvPr/>
        </p:nvSpPr>
        <p:spPr>
          <a:xfrm>
            <a:off x="1368200" y="3429188"/>
            <a:ext cx="1277700" cy="7608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2000" b="1">
                <a:solidFill>
                  <a:schemeClr val="lt1"/>
                </a:solidFill>
                <a:latin typeface="Calibri"/>
                <a:ea typeface="Calibri"/>
                <a:cs typeface="Calibri"/>
                <a:sym typeface="Calibri"/>
              </a:rPr>
              <a:t>Join an Initiative</a:t>
            </a:r>
            <a:endParaRPr sz="2000">
              <a:solidFill>
                <a:schemeClr val="lt1"/>
              </a:solidFill>
              <a:latin typeface="Calibri"/>
              <a:ea typeface="Calibri"/>
              <a:cs typeface="Calibri"/>
              <a:sym typeface="Calibri"/>
            </a:endParaRPr>
          </a:p>
        </p:txBody>
      </p:sp>
      <p:sp>
        <p:nvSpPr>
          <p:cNvPr id="156" name="Google Shape;156;p27"/>
          <p:cNvSpPr txBox="1"/>
          <p:nvPr/>
        </p:nvSpPr>
        <p:spPr>
          <a:xfrm>
            <a:off x="803050" y="3487413"/>
            <a:ext cx="714900" cy="6129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en" sz="4800">
                <a:solidFill>
                  <a:schemeClr val="lt1"/>
                </a:solidFill>
              </a:rPr>
              <a:t>2.</a:t>
            </a:r>
            <a:endParaRPr sz="4800">
              <a:solidFill>
                <a:schemeClr val="lt1"/>
              </a:solidFill>
            </a:endParaRPr>
          </a:p>
        </p:txBody>
      </p:sp>
      <p:sp>
        <p:nvSpPr>
          <p:cNvPr id="157" name="Google Shape;157;p27"/>
          <p:cNvSpPr txBox="1"/>
          <p:nvPr/>
        </p:nvSpPr>
        <p:spPr>
          <a:xfrm>
            <a:off x="3182457" y="251999"/>
            <a:ext cx="5258100" cy="6129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3600" b="1" dirty="0">
                <a:solidFill>
                  <a:srgbClr val="3B3838"/>
                </a:solidFill>
                <a:latin typeface="Calibri"/>
                <a:ea typeface="Calibri"/>
                <a:cs typeface="Calibri"/>
                <a:sym typeface="Calibri"/>
              </a:rPr>
              <a:t>How do you get involved?</a:t>
            </a:r>
            <a:endParaRPr sz="3600" b="1" dirty="0">
              <a:solidFill>
                <a:srgbClr val="3B3838"/>
              </a:solidFill>
              <a:latin typeface="Calibri"/>
              <a:ea typeface="Calibri"/>
              <a:cs typeface="Calibri"/>
              <a:sym typeface="Calibri"/>
            </a:endParaRPr>
          </a:p>
        </p:txBody>
      </p:sp>
      <p:sp>
        <p:nvSpPr>
          <p:cNvPr id="158" name="Google Shape;158;p27"/>
          <p:cNvSpPr txBox="1"/>
          <p:nvPr/>
        </p:nvSpPr>
        <p:spPr>
          <a:xfrm>
            <a:off x="1368200" y="1522250"/>
            <a:ext cx="1277700" cy="7608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 sz="2000" b="1">
                <a:solidFill>
                  <a:schemeClr val="lt1"/>
                </a:solidFill>
                <a:latin typeface="Calibri"/>
                <a:ea typeface="Calibri"/>
                <a:cs typeface="Calibri"/>
                <a:sym typeface="Calibri"/>
              </a:rPr>
              <a:t>Become a Member</a:t>
            </a:r>
            <a:endParaRPr sz="2000">
              <a:solidFill>
                <a:schemeClr val="lt1"/>
              </a:solidFill>
              <a:latin typeface="Calibri"/>
              <a:ea typeface="Calibri"/>
              <a:cs typeface="Calibri"/>
              <a:sym typeface="Calibri"/>
            </a:endParaRPr>
          </a:p>
        </p:txBody>
      </p:sp>
      <p:sp>
        <p:nvSpPr>
          <p:cNvPr id="159" name="Google Shape;159;p27"/>
          <p:cNvSpPr txBox="1"/>
          <p:nvPr/>
        </p:nvSpPr>
        <p:spPr>
          <a:xfrm>
            <a:off x="803050" y="1580475"/>
            <a:ext cx="714900" cy="6129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en" sz="4800">
                <a:solidFill>
                  <a:schemeClr val="lt1"/>
                </a:solidFill>
              </a:rPr>
              <a:t>1.</a:t>
            </a:r>
            <a:endParaRPr sz="4800">
              <a:solidFill>
                <a:schemeClr val="lt1"/>
              </a:solidFill>
            </a:endParaRPr>
          </a:p>
        </p:txBody>
      </p:sp>
      <p:cxnSp>
        <p:nvCxnSpPr>
          <p:cNvPr id="160" name="Google Shape;160;p27"/>
          <p:cNvCxnSpPr/>
          <p:nvPr/>
        </p:nvCxnSpPr>
        <p:spPr>
          <a:xfrm>
            <a:off x="635250" y="2847688"/>
            <a:ext cx="8063400" cy="0"/>
          </a:xfrm>
          <a:prstGeom prst="straightConnector1">
            <a:avLst/>
          </a:prstGeom>
          <a:noFill/>
          <a:ln w="19050" cap="flat" cmpd="sng">
            <a:solidFill>
              <a:srgbClr val="3B3838"/>
            </a:solidFill>
            <a:prstDash val="dot"/>
            <a:round/>
            <a:headEnd type="none" w="med" len="med"/>
            <a:tailEnd type="none" w="med" len="med"/>
          </a:ln>
        </p:spPr>
      </p:cxnSp>
      <p:grpSp>
        <p:nvGrpSpPr>
          <p:cNvPr id="161" name="Google Shape;161;p27"/>
          <p:cNvGrpSpPr/>
          <p:nvPr/>
        </p:nvGrpSpPr>
        <p:grpSpPr>
          <a:xfrm>
            <a:off x="3273562" y="1000529"/>
            <a:ext cx="5377244" cy="1640100"/>
            <a:chOff x="3273562" y="1000529"/>
            <a:chExt cx="5377244" cy="1640100"/>
          </a:xfrm>
        </p:grpSpPr>
        <p:sp>
          <p:nvSpPr>
            <p:cNvPr id="162" name="Google Shape;162;p27"/>
            <p:cNvSpPr txBox="1"/>
            <p:nvPr/>
          </p:nvSpPr>
          <p:spPr>
            <a:xfrm>
              <a:off x="3472806" y="1000529"/>
              <a:ext cx="5178000" cy="1640100"/>
            </a:xfrm>
            <a:prstGeom prst="rect">
              <a:avLst/>
            </a:prstGeom>
            <a:noFill/>
            <a:ln>
              <a:noFill/>
            </a:ln>
          </p:spPr>
          <p:txBody>
            <a:bodyPr spcFirstLastPara="1" wrap="square" lIns="91425" tIns="91425" rIns="91425" bIns="91425" anchor="ctr" anchorCtr="0">
              <a:noAutofit/>
            </a:bodyPr>
            <a:lstStyle/>
            <a:p>
              <a:pPr marL="0" lvl="0" indent="0" algn="l" rtl="0">
                <a:spcBef>
                  <a:spcPts val="900"/>
                </a:spcBef>
                <a:spcAft>
                  <a:spcPts val="0"/>
                </a:spcAft>
                <a:buNone/>
              </a:pPr>
              <a:r>
                <a:rPr lang="en" sz="1600" u="sng" dirty="0">
                  <a:solidFill>
                    <a:schemeClr val="hlink"/>
                  </a:solidFill>
                  <a:latin typeface="Calibri"/>
                  <a:ea typeface="Calibri"/>
                  <a:cs typeface="Calibri"/>
                  <a:sym typeface="Calibri"/>
                  <a:hlinkClick r:id="rId3"/>
                </a:rPr>
                <a:t>Join PACEs Connection</a:t>
              </a:r>
              <a:r>
                <a:rPr lang="en" sz="1600" dirty="0">
                  <a:solidFill>
                    <a:srgbClr val="333333"/>
                  </a:solidFill>
                  <a:latin typeface="Calibri"/>
                  <a:ea typeface="Calibri"/>
                  <a:cs typeface="Calibri"/>
                  <a:sym typeface="Calibri"/>
                </a:rPr>
                <a:t> for free </a:t>
              </a:r>
              <a:endParaRPr sz="1600" dirty="0">
                <a:solidFill>
                  <a:srgbClr val="333333"/>
                </a:solidFill>
                <a:latin typeface="Calibri"/>
                <a:ea typeface="Calibri"/>
                <a:cs typeface="Calibri"/>
                <a:sym typeface="Calibri"/>
              </a:endParaRPr>
            </a:p>
            <a:p>
              <a:pPr marL="0" lvl="0" indent="0" algn="l" rtl="0">
                <a:lnSpc>
                  <a:spcPct val="100000"/>
                </a:lnSpc>
                <a:spcBef>
                  <a:spcPts val="900"/>
                </a:spcBef>
                <a:spcAft>
                  <a:spcPts val="0"/>
                </a:spcAft>
                <a:buNone/>
              </a:pPr>
              <a:r>
                <a:rPr lang="en" sz="1600" dirty="0">
                  <a:solidFill>
                    <a:srgbClr val="333333"/>
                  </a:solidFill>
                  <a:latin typeface="Calibri"/>
                  <a:ea typeface="Calibri"/>
                  <a:cs typeface="Calibri"/>
                  <a:sym typeface="Calibri"/>
                </a:rPr>
                <a:t>Sign up for our </a:t>
              </a:r>
              <a:r>
                <a:rPr lang="en" sz="1600" u="sng" dirty="0">
                  <a:solidFill>
                    <a:srgbClr val="0A83B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Creating Resilient Community Accelerator Program</a:t>
              </a:r>
              <a:r>
                <a:rPr lang="en" sz="1600" dirty="0">
                  <a:solidFill>
                    <a:srgbClr val="333333"/>
                  </a:solidFill>
                  <a:latin typeface="Calibri"/>
                  <a:ea typeface="Calibri"/>
                  <a:cs typeface="Calibri"/>
                  <a:sym typeface="Calibri"/>
                </a:rPr>
                <a:t>, in which we provide FREE PACEs science education </a:t>
              </a:r>
            </a:p>
            <a:p>
              <a:pPr marL="0" lvl="0" indent="0" algn="l" rtl="0">
                <a:lnSpc>
                  <a:spcPct val="100000"/>
                </a:lnSpc>
                <a:spcBef>
                  <a:spcPts val="900"/>
                </a:spcBef>
                <a:spcAft>
                  <a:spcPts val="0"/>
                </a:spcAft>
                <a:buNone/>
              </a:pPr>
              <a:r>
                <a:rPr lang="en" sz="1600" dirty="0">
                  <a:solidFill>
                    <a:srgbClr val="333333"/>
                  </a:solidFill>
                  <a:latin typeface="Calibri"/>
                  <a:ea typeface="Calibri"/>
                  <a:cs typeface="Calibri"/>
                  <a:sym typeface="Calibri"/>
                </a:rPr>
                <a:t>Attend an upcoming webinar to learn more about our work</a:t>
              </a:r>
              <a:endParaRPr sz="1600" dirty="0">
                <a:solidFill>
                  <a:srgbClr val="333333"/>
                </a:solidFill>
                <a:latin typeface="Calibri"/>
                <a:ea typeface="Calibri"/>
                <a:cs typeface="Calibri"/>
                <a:sym typeface="Calibri"/>
              </a:endParaRPr>
            </a:p>
          </p:txBody>
        </p:sp>
        <p:pic>
          <p:nvPicPr>
            <p:cNvPr id="163" name="Google Shape;163;p27"/>
            <p:cNvPicPr preferRelativeResize="0"/>
            <p:nvPr/>
          </p:nvPicPr>
          <p:blipFill>
            <a:blip r:embed="rId5">
              <a:alphaModFix/>
            </a:blip>
            <a:stretch>
              <a:fillRect/>
            </a:stretch>
          </p:blipFill>
          <p:spPr>
            <a:xfrm>
              <a:off x="3273563" y="1187953"/>
              <a:ext cx="199243" cy="164592"/>
            </a:xfrm>
            <a:prstGeom prst="rect">
              <a:avLst/>
            </a:prstGeom>
            <a:noFill/>
            <a:ln>
              <a:noFill/>
            </a:ln>
          </p:spPr>
        </p:pic>
        <p:pic>
          <p:nvPicPr>
            <p:cNvPr id="164" name="Google Shape;164;p27"/>
            <p:cNvPicPr preferRelativeResize="0"/>
            <p:nvPr/>
          </p:nvPicPr>
          <p:blipFill>
            <a:blip r:embed="rId5">
              <a:alphaModFix/>
            </a:blip>
            <a:stretch>
              <a:fillRect/>
            </a:stretch>
          </p:blipFill>
          <p:spPr>
            <a:xfrm>
              <a:off x="3273562" y="1593733"/>
              <a:ext cx="199243" cy="164592"/>
            </a:xfrm>
            <a:prstGeom prst="rect">
              <a:avLst/>
            </a:prstGeom>
            <a:noFill/>
            <a:ln>
              <a:noFill/>
            </a:ln>
          </p:spPr>
        </p:pic>
        <p:pic>
          <p:nvPicPr>
            <p:cNvPr id="165" name="Google Shape;165;p27"/>
            <p:cNvPicPr preferRelativeResize="0"/>
            <p:nvPr/>
          </p:nvPicPr>
          <p:blipFill>
            <a:blip r:embed="rId5">
              <a:alphaModFix/>
            </a:blip>
            <a:stretch>
              <a:fillRect/>
            </a:stretch>
          </p:blipFill>
          <p:spPr>
            <a:xfrm>
              <a:off x="3273563" y="2394903"/>
              <a:ext cx="199243" cy="164592"/>
            </a:xfrm>
            <a:prstGeom prst="rect">
              <a:avLst/>
            </a:prstGeom>
            <a:noFill/>
            <a:ln>
              <a:noFill/>
            </a:ln>
          </p:spPr>
        </p:pic>
      </p:grpSp>
      <p:grpSp>
        <p:nvGrpSpPr>
          <p:cNvPr id="166" name="Google Shape;166;p27"/>
          <p:cNvGrpSpPr/>
          <p:nvPr/>
        </p:nvGrpSpPr>
        <p:grpSpPr>
          <a:xfrm>
            <a:off x="3273563" y="2939115"/>
            <a:ext cx="5377243" cy="1250700"/>
            <a:chOff x="3273563" y="2939115"/>
            <a:chExt cx="5377243" cy="1250700"/>
          </a:xfrm>
        </p:grpSpPr>
        <p:sp>
          <p:nvSpPr>
            <p:cNvPr id="167" name="Google Shape;167;p27"/>
            <p:cNvSpPr txBox="1"/>
            <p:nvPr/>
          </p:nvSpPr>
          <p:spPr>
            <a:xfrm>
              <a:off x="3472806" y="2939115"/>
              <a:ext cx="5178000" cy="1250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800"/>
                </a:spcBef>
                <a:spcAft>
                  <a:spcPts val="0"/>
                </a:spcAft>
                <a:buNone/>
              </a:pPr>
              <a:r>
                <a:rPr lang="en" sz="1600" u="sng" dirty="0">
                  <a:solidFill>
                    <a:srgbClr val="0A83B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Find a PACEs initiative in your community</a:t>
              </a:r>
              <a:r>
                <a:rPr lang="en" sz="1600" dirty="0">
                  <a:solidFill>
                    <a:srgbClr val="0A83BF"/>
                  </a:solidFill>
                  <a:latin typeface="Calibri"/>
                  <a:ea typeface="Calibri"/>
                  <a:cs typeface="Calibri"/>
                  <a:sym typeface="Calibri"/>
                </a:rPr>
                <a:t> </a:t>
              </a:r>
              <a:endParaRPr sz="1600" dirty="0">
                <a:solidFill>
                  <a:srgbClr val="0A83BF"/>
                </a:solidFill>
                <a:latin typeface="Calibri"/>
                <a:ea typeface="Calibri"/>
                <a:cs typeface="Calibri"/>
                <a:sym typeface="Calibri"/>
              </a:endParaRPr>
            </a:p>
            <a:p>
              <a:pPr marL="0" lvl="0" indent="0" algn="l" rtl="0">
                <a:lnSpc>
                  <a:spcPct val="115000"/>
                </a:lnSpc>
                <a:spcBef>
                  <a:spcPts val="1800"/>
                </a:spcBef>
                <a:spcAft>
                  <a:spcPts val="0"/>
                </a:spcAft>
                <a:buNone/>
              </a:pPr>
              <a:r>
                <a:rPr lang="en" sz="1600" dirty="0">
                  <a:solidFill>
                    <a:srgbClr val="333333"/>
                  </a:solidFill>
                  <a:latin typeface="Calibri"/>
                  <a:ea typeface="Calibri"/>
                  <a:cs typeface="Calibri"/>
                  <a:sym typeface="Calibri"/>
                </a:rPr>
                <a:t>No initiative in your location or focus area? We can help you </a:t>
              </a:r>
              <a:r>
                <a:rPr lang="en" sz="1600" u="sng" dirty="0">
                  <a:solidFill>
                    <a:srgbClr val="0A83B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start a community</a:t>
              </a:r>
              <a:r>
                <a:rPr lang="en" sz="1600" dirty="0">
                  <a:solidFill>
                    <a:srgbClr val="333333"/>
                  </a:solidFill>
                  <a:latin typeface="Calibri"/>
                  <a:ea typeface="Calibri"/>
                  <a:cs typeface="Calibri"/>
                  <a:sym typeface="Calibri"/>
                </a:rPr>
                <a:t>!</a:t>
              </a:r>
              <a:endParaRPr sz="1600" dirty="0">
                <a:solidFill>
                  <a:srgbClr val="333333"/>
                </a:solidFill>
                <a:latin typeface="Calibri"/>
                <a:ea typeface="Calibri"/>
                <a:cs typeface="Calibri"/>
                <a:sym typeface="Calibri"/>
              </a:endParaRPr>
            </a:p>
          </p:txBody>
        </p:sp>
        <p:pic>
          <p:nvPicPr>
            <p:cNvPr id="168" name="Google Shape;168;p27"/>
            <p:cNvPicPr preferRelativeResize="0"/>
            <p:nvPr/>
          </p:nvPicPr>
          <p:blipFill>
            <a:blip r:embed="rId5">
              <a:alphaModFix/>
            </a:blip>
            <a:stretch>
              <a:fillRect/>
            </a:stretch>
          </p:blipFill>
          <p:spPr>
            <a:xfrm>
              <a:off x="3273563" y="3352590"/>
              <a:ext cx="199243" cy="164592"/>
            </a:xfrm>
            <a:prstGeom prst="rect">
              <a:avLst/>
            </a:prstGeom>
            <a:noFill/>
            <a:ln>
              <a:noFill/>
            </a:ln>
          </p:spPr>
        </p:pic>
        <p:pic>
          <p:nvPicPr>
            <p:cNvPr id="169" name="Google Shape;169;p27"/>
            <p:cNvPicPr preferRelativeResize="0"/>
            <p:nvPr/>
          </p:nvPicPr>
          <p:blipFill>
            <a:blip r:embed="rId5">
              <a:alphaModFix/>
            </a:blip>
            <a:stretch>
              <a:fillRect/>
            </a:stretch>
          </p:blipFill>
          <p:spPr>
            <a:xfrm>
              <a:off x="3273563" y="3860515"/>
              <a:ext cx="199243" cy="164592"/>
            </a:xfrm>
            <a:prstGeom prst="rect">
              <a:avLst/>
            </a:prstGeom>
            <a:noFill/>
            <a:ln>
              <a:noFill/>
            </a:ln>
          </p:spPr>
        </p:pic>
      </p:grpSp>
      <p:sp>
        <p:nvSpPr>
          <p:cNvPr id="170" name="Google Shape;170;p27"/>
          <p:cNvSpPr/>
          <p:nvPr/>
        </p:nvSpPr>
        <p:spPr>
          <a:xfrm>
            <a:off x="5234000" y="4881575"/>
            <a:ext cx="3795600" cy="99900"/>
          </a:xfrm>
          <a:prstGeom prst="rect">
            <a:avLst/>
          </a:prstGeom>
          <a:solidFill>
            <a:srgbClr val="D9EC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7"/>
          <p:cNvSpPr txBox="1">
            <a:spLocks noGrp="1"/>
          </p:cNvSpPr>
          <p:nvPr>
            <p:ph type="title"/>
          </p:nvPr>
        </p:nvSpPr>
        <p:spPr>
          <a:xfrm>
            <a:off x="3096550" y="4759050"/>
            <a:ext cx="5898300" cy="201000"/>
          </a:xfrm>
          <a:prstGeom prst="rect">
            <a:avLst/>
          </a:prstGeom>
        </p:spPr>
        <p:txBody>
          <a:bodyPr spcFirstLastPara="1" wrap="square" lIns="45725" tIns="22850" rIns="45725" bIns="22850" anchor="ctr" anchorCtr="0">
            <a:noAutofit/>
          </a:bodyPr>
          <a:lstStyle/>
          <a:p>
            <a:pPr marL="0" lvl="0" indent="0" algn="r" rtl="0">
              <a:spcBef>
                <a:spcPts val="0"/>
              </a:spcBef>
              <a:spcAft>
                <a:spcPts val="0"/>
              </a:spcAft>
              <a:buNone/>
            </a:pPr>
            <a:r>
              <a:rPr lang="en" sz="1600" i="1"/>
              <a:t>Questions: </a:t>
            </a:r>
            <a:r>
              <a:rPr lang="en" sz="1600" b="1" i="1"/>
              <a:t>CommunityManager</a:t>
            </a:r>
            <a:r>
              <a:rPr lang="en" sz="1600" i="1"/>
              <a:t>@pacesconnection.com </a:t>
            </a:r>
            <a:endParaRPr sz="1600" i="1"/>
          </a:p>
        </p:txBody>
      </p:sp>
      <p:pic>
        <p:nvPicPr>
          <p:cNvPr id="172" name="Google Shape;172;p27"/>
          <p:cNvPicPr preferRelativeResize="0"/>
          <p:nvPr/>
        </p:nvPicPr>
        <p:blipFill>
          <a:blip r:embed="rId8">
            <a:alphaModFix/>
          </a:blip>
          <a:stretch>
            <a:fillRect/>
          </a:stretch>
        </p:blipFill>
        <p:spPr>
          <a:xfrm>
            <a:off x="7937637" y="4434619"/>
            <a:ext cx="1005840" cy="318516"/>
          </a:xfrm>
          <a:prstGeom prst="rect">
            <a:avLst/>
          </a:prstGeom>
          <a:noFill/>
          <a:ln>
            <a:noFill/>
          </a:ln>
        </p:spPr>
      </p:pic>
    </p:spTree>
  </p:cSld>
  <p:clrMapOvr>
    <a:masterClrMapping/>
  </p:clrMapOvr>
</p:sld>
</file>

<file path=ppt/theme/theme1.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1092</Words>
  <Application>Microsoft Office PowerPoint</Application>
  <PresentationFormat>On-screen Show (16:9)</PresentationFormat>
  <Paragraphs>77</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Century Gothic</vt:lpstr>
      <vt:lpstr>Calibri</vt:lpstr>
      <vt:lpstr>Noto Sans Symbols</vt:lpstr>
      <vt:lpstr>Arial</vt:lpstr>
      <vt:lpstr>1_Simple Light</vt:lpstr>
      <vt:lpstr>3_Simple Light</vt:lpstr>
      <vt:lpstr>PowerPoint Presentation</vt:lpstr>
      <vt:lpstr>PowerPoint Presentation</vt:lpstr>
      <vt:lpstr>PowerPoint Presentation</vt:lpstr>
      <vt:lpstr>PowerPoint Presentation</vt:lpstr>
      <vt:lpstr>PowerPoint Presentation</vt:lpstr>
      <vt:lpstr>PACEs: Positive and Adverse Childhood Experiences</vt:lpstr>
      <vt:lpstr>Questions: CommunityManager@pacesconnection.com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audage</dc:creator>
  <cp:lastModifiedBy>natalie audage</cp:lastModifiedBy>
  <cp:revision>8</cp:revision>
  <dcterms:modified xsi:type="dcterms:W3CDTF">2022-11-17T21:03:20Z</dcterms:modified>
</cp:coreProperties>
</file>